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5" r:id="rId1"/>
    <p:sldMasterId id="2147483710" r:id="rId2"/>
  </p:sldMasterIdLst>
  <p:notesMasterIdLst>
    <p:notesMasterId r:id="rId10"/>
  </p:notesMasterIdLst>
  <p:sldIdLst>
    <p:sldId id="262" r:id="rId3"/>
    <p:sldId id="276" r:id="rId4"/>
    <p:sldId id="277" r:id="rId5"/>
    <p:sldId id="270" r:id="rId6"/>
    <p:sldId id="271" r:id="rId7"/>
    <p:sldId id="274" r:id="rId8"/>
    <p:sldId id="27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289"/>
    <p:restoredTop sz="80611" autoAdjust="0"/>
  </p:normalViewPr>
  <p:slideViewPr>
    <p:cSldViewPr snapToGrid="0" snapToObjects="1">
      <p:cViewPr varScale="1">
        <p:scale>
          <a:sx n="85" d="100"/>
          <a:sy n="85" d="100"/>
        </p:scale>
        <p:origin x="83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7D99D9-87F4-41A8-B761-34D1BEC70702}" type="doc">
      <dgm:prSet loTypeId="urn:microsoft.com/office/officeart/2005/8/layout/equation1" loCatId="process" qsTypeId="urn:microsoft.com/office/officeart/2005/8/quickstyle/simple1" qsCatId="simple" csTypeId="urn:microsoft.com/office/officeart/2005/8/colors/accent1_2" csCatId="accent1" phldr="1"/>
      <dgm:spPr/>
    </dgm:pt>
    <dgm:pt modelId="{2472030D-2C3B-4095-B5EA-D0FF6B21DB84}">
      <dgm:prSet phldrT="[Text]"/>
      <dgm:spPr/>
      <dgm:t>
        <a:bodyPr/>
        <a:lstStyle/>
        <a:p>
          <a:r>
            <a:rPr lang="en-US"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eProcurement system</a:t>
          </a:r>
        </a:p>
      </dgm:t>
    </dgm:pt>
    <dgm:pt modelId="{5E39850E-B043-41A8-AC79-6EDB4BFF4C9C}" type="parTrans" cxnId="{83AA58B8-4B14-4AA8-88BB-95857E83A5C3}">
      <dgm:prSet/>
      <dgm:spPr/>
      <dgm:t>
        <a:bodyPr/>
        <a:lstStyle/>
        <a:p>
          <a:endParaRPr lang="en-US"/>
        </a:p>
      </dgm:t>
    </dgm:pt>
    <dgm:pt modelId="{0E8C1CC8-A75C-4AFA-82EB-248D0371F327}" type="sibTrans" cxnId="{83AA58B8-4B14-4AA8-88BB-95857E83A5C3}">
      <dgm:prSet/>
      <dgm:spPr/>
      <dgm:t>
        <a:bodyPr/>
        <a:lstStyle/>
        <a:p>
          <a:endParaRPr lang="en-US"/>
        </a:p>
      </dgm:t>
    </dgm:pt>
    <dgm:pt modelId="{8273F73C-5CCF-4EAF-AE17-50BB984DB94D}">
      <dgm:prSet phldrT="[Text]"/>
      <dgm:spPr/>
      <dgm:t>
        <a:bodyPr/>
        <a:lstStyle/>
        <a:p>
          <a:r>
            <a:rPr lang="en-US"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strategic supplier partnerships</a:t>
          </a:r>
        </a:p>
      </dgm:t>
    </dgm:pt>
    <dgm:pt modelId="{D063C025-20B1-427E-A41A-6918E9B04310}" type="parTrans" cxnId="{067CFD34-83BC-4E04-85C6-D66E69B1F491}">
      <dgm:prSet/>
      <dgm:spPr/>
      <dgm:t>
        <a:bodyPr/>
        <a:lstStyle/>
        <a:p>
          <a:endParaRPr lang="en-US"/>
        </a:p>
      </dgm:t>
    </dgm:pt>
    <dgm:pt modelId="{ADE66748-8CD0-413C-ABE8-40B2701A054B}" type="sibTrans" cxnId="{067CFD34-83BC-4E04-85C6-D66E69B1F491}">
      <dgm:prSet/>
      <dgm:spPr/>
      <dgm:t>
        <a:bodyPr/>
        <a:lstStyle/>
        <a:p>
          <a:endParaRPr lang="en-US"/>
        </a:p>
      </dgm:t>
    </dgm:pt>
    <dgm:pt modelId="{9FCC6AF5-FAA5-4AC7-8BBB-E50DE6C92490}">
      <dgm:prSet phldrT="[Text]"/>
      <dgm:spPr/>
      <dgm:t>
        <a:bodyPr/>
        <a:lstStyle/>
        <a:p>
          <a:r>
            <a:rPr lang="en-US"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purchase and distribute without       on-site warehouse</a:t>
          </a:r>
        </a:p>
      </dgm:t>
    </dgm:pt>
    <dgm:pt modelId="{8D12BEE8-4E19-4398-A2D4-62B2C9D14369}" type="parTrans" cxnId="{82E0DB64-9684-46F5-8CE7-FFE752100D93}">
      <dgm:prSet/>
      <dgm:spPr/>
      <dgm:t>
        <a:bodyPr/>
        <a:lstStyle/>
        <a:p>
          <a:endParaRPr lang="en-US"/>
        </a:p>
      </dgm:t>
    </dgm:pt>
    <dgm:pt modelId="{4513DA55-7729-4F1C-A5EE-7581447EA3E9}" type="sibTrans" cxnId="{82E0DB64-9684-46F5-8CE7-FFE752100D93}">
      <dgm:prSet/>
      <dgm:spPr/>
      <dgm:t>
        <a:bodyPr/>
        <a:lstStyle/>
        <a:p>
          <a:endParaRPr lang="en-US"/>
        </a:p>
      </dgm:t>
    </dgm:pt>
    <dgm:pt modelId="{B21A2BE3-91A4-49D8-AB48-DE1FEDAE6879}" type="pres">
      <dgm:prSet presAssocID="{077D99D9-87F4-41A8-B761-34D1BEC70702}" presName="linearFlow" presStyleCnt="0">
        <dgm:presLayoutVars>
          <dgm:dir/>
          <dgm:resizeHandles val="exact"/>
        </dgm:presLayoutVars>
      </dgm:prSet>
      <dgm:spPr/>
    </dgm:pt>
    <dgm:pt modelId="{D6E06F3D-ECC9-4B0F-80AF-C73147B2E5F8}" type="pres">
      <dgm:prSet presAssocID="{2472030D-2C3B-4095-B5EA-D0FF6B21DB84}" presName="node" presStyleLbl="node1" presStyleIdx="0" presStyleCnt="3">
        <dgm:presLayoutVars>
          <dgm:bulletEnabled val="1"/>
        </dgm:presLayoutVars>
      </dgm:prSet>
      <dgm:spPr/>
    </dgm:pt>
    <dgm:pt modelId="{0B9FA963-616D-4E16-8E89-0F3516B149D9}" type="pres">
      <dgm:prSet presAssocID="{0E8C1CC8-A75C-4AFA-82EB-248D0371F327}" presName="spacerL" presStyleCnt="0"/>
      <dgm:spPr/>
    </dgm:pt>
    <dgm:pt modelId="{7CA7D971-6413-4F20-9E90-6FD442B1EEDD}" type="pres">
      <dgm:prSet presAssocID="{0E8C1CC8-A75C-4AFA-82EB-248D0371F327}" presName="sibTrans" presStyleLbl="sibTrans2D1" presStyleIdx="0" presStyleCnt="2"/>
      <dgm:spPr/>
    </dgm:pt>
    <dgm:pt modelId="{DA31FFC4-BB30-497A-897D-D23C18863D11}" type="pres">
      <dgm:prSet presAssocID="{0E8C1CC8-A75C-4AFA-82EB-248D0371F327}" presName="spacerR" presStyleCnt="0"/>
      <dgm:spPr/>
    </dgm:pt>
    <dgm:pt modelId="{9F64F57C-7093-4056-A4C4-846789861CB4}" type="pres">
      <dgm:prSet presAssocID="{8273F73C-5CCF-4EAF-AE17-50BB984DB94D}" presName="node" presStyleLbl="node1" presStyleIdx="1" presStyleCnt="3">
        <dgm:presLayoutVars>
          <dgm:bulletEnabled val="1"/>
        </dgm:presLayoutVars>
      </dgm:prSet>
      <dgm:spPr/>
    </dgm:pt>
    <dgm:pt modelId="{0BD299A4-934D-4C2F-89D0-FE99683B1C0C}" type="pres">
      <dgm:prSet presAssocID="{ADE66748-8CD0-413C-ABE8-40B2701A054B}" presName="spacerL" presStyleCnt="0"/>
      <dgm:spPr/>
    </dgm:pt>
    <dgm:pt modelId="{2B3961AA-5063-43DF-AAD7-11AEDF57133E}" type="pres">
      <dgm:prSet presAssocID="{ADE66748-8CD0-413C-ABE8-40B2701A054B}" presName="sibTrans" presStyleLbl="sibTrans2D1" presStyleIdx="1" presStyleCnt="2"/>
      <dgm:spPr/>
    </dgm:pt>
    <dgm:pt modelId="{01190169-23AF-4CD9-BC05-B8737B46EDF3}" type="pres">
      <dgm:prSet presAssocID="{ADE66748-8CD0-413C-ABE8-40B2701A054B}" presName="spacerR" presStyleCnt="0"/>
      <dgm:spPr/>
    </dgm:pt>
    <dgm:pt modelId="{3B936EBC-E0F7-41E5-A722-69EBE93290F2}" type="pres">
      <dgm:prSet presAssocID="{9FCC6AF5-FAA5-4AC7-8BBB-E50DE6C92490}" presName="node" presStyleLbl="node1" presStyleIdx="2" presStyleCnt="3">
        <dgm:presLayoutVars>
          <dgm:bulletEnabled val="1"/>
        </dgm:presLayoutVars>
      </dgm:prSet>
      <dgm:spPr/>
    </dgm:pt>
  </dgm:ptLst>
  <dgm:cxnLst>
    <dgm:cxn modelId="{BAF47E23-852B-440A-8CAA-27E05EB35310}" type="presOf" srcId="{2472030D-2C3B-4095-B5EA-D0FF6B21DB84}" destId="{D6E06F3D-ECC9-4B0F-80AF-C73147B2E5F8}" srcOrd="0" destOrd="0" presId="urn:microsoft.com/office/officeart/2005/8/layout/equation1"/>
    <dgm:cxn modelId="{067CFD34-83BC-4E04-85C6-D66E69B1F491}" srcId="{077D99D9-87F4-41A8-B761-34D1BEC70702}" destId="{8273F73C-5CCF-4EAF-AE17-50BB984DB94D}" srcOrd="1" destOrd="0" parTransId="{D063C025-20B1-427E-A41A-6918E9B04310}" sibTransId="{ADE66748-8CD0-413C-ABE8-40B2701A054B}"/>
    <dgm:cxn modelId="{946FAC35-2E0F-471E-9B49-DF041B29C3AF}" type="presOf" srcId="{ADE66748-8CD0-413C-ABE8-40B2701A054B}" destId="{2B3961AA-5063-43DF-AAD7-11AEDF57133E}" srcOrd="0" destOrd="0" presId="urn:microsoft.com/office/officeart/2005/8/layout/equation1"/>
    <dgm:cxn modelId="{2D94B73F-AD2F-4A6E-AC82-F1E12500EF8B}" type="presOf" srcId="{9FCC6AF5-FAA5-4AC7-8BBB-E50DE6C92490}" destId="{3B936EBC-E0F7-41E5-A722-69EBE93290F2}" srcOrd="0" destOrd="0" presId="urn:microsoft.com/office/officeart/2005/8/layout/equation1"/>
    <dgm:cxn modelId="{82E0DB64-9684-46F5-8CE7-FFE752100D93}" srcId="{077D99D9-87F4-41A8-B761-34D1BEC70702}" destId="{9FCC6AF5-FAA5-4AC7-8BBB-E50DE6C92490}" srcOrd="2" destOrd="0" parTransId="{8D12BEE8-4E19-4398-A2D4-62B2C9D14369}" sibTransId="{4513DA55-7729-4F1C-A5EE-7581447EA3E9}"/>
    <dgm:cxn modelId="{2F14D77A-BCF4-4373-9505-E9FB8A64128F}" type="presOf" srcId="{8273F73C-5CCF-4EAF-AE17-50BB984DB94D}" destId="{9F64F57C-7093-4056-A4C4-846789861CB4}" srcOrd="0" destOrd="0" presId="urn:microsoft.com/office/officeart/2005/8/layout/equation1"/>
    <dgm:cxn modelId="{EAE53A86-8E96-459A-97AC-75407C58EA92}" type="presOf" srcId="{0E8C1CC8-A75C-4AFA-82EB-248D0371F327}" destId="{7CA7D971-6413-4F20-9E90-6FD442B1EEDD}" srcOrd="0" destOrd="0" presId="urn:microsoft.com/office/officeart/2005/8/layout/equation1"/>
    <dgm:cxn modelId="{83AA58B8-4B14-4AA8-88BB-95857E83A5C3}" srcId="{077D99D9-87F4-41A8-B761-34D1BEC70702}" destId="{2472030D-2C3B-4095-B5EA-D0FF6B21DB84}" srcOrd="0" destOrd="0" parTransId="{5E39850E-B043-41A8-AC79-6EDB4BFF4C9C}" sibTransId="{0E8C1CC8-A75C-4AFA-82EB-248D0371F327}"/>
    <dgm:cxn modelId="{8524C2EA-6FC3-4CFC-8CE2-80D7271466BE}" type="presOf" srcId="{077D99D9-87F4-41A8-B761-34D1BEC70702}" destId="{B21A2BE3-91A4-49D8-AB48-DE1FEDAE6879}" srcOrd="0" destOrd="0" presId="urn:microsoft.com/office/officeart/2005/8/layout/equation1"/>
    <dgm:cxn modelId="{96B82014-7D33-4BFB-95CC-2DC51E4F0BE6}" type="presParOf" srcId="{B21A2BE3-91A4-49D8-AB48-DE1FEDAE6879}" destId="{D6E06F3D-ECC9-4B0F-80AF-C73147B2E5F8}" srcOrd="0" destOrd="0" presId="urn:microsoft.com/office/officeart/2005/8/layout/equation1"/>
    <dgm:cxn modelId="{84F4744D-A07C-4E09-BB0A-0E4F12EE5D11}" type="presParOf" srcId="{B21A2BE3-91A4-49D8-AB48-DE1FEDAE6879}" destId="{0B9FA963-616D-4E16-8E89-0F3516B149D9}" srcOrd="1" destOrd="0" presId="urn:microsoft.com/office/officeart/2005/8/layout/equation1"/>
    <dgm:cxn modelId="{7199FF31-FC9C-40B5-A887-45D4F0159A0B}" type="presParOf" srcId="{B21A2BE3-91A4-49D8-AB48-DE1FEDAE6879}" destId="{7CA7D971-6413-4F20-9E90-6FD442B1EEDD}" srcOrd="2" destOrd="0" presId="urn:microsoft.com/office/officeart/2005/8/layout/equation1"/>
    <dgm:cxn modelId="{8ECB7E16-F5DC-4A21-9AFC-5B59684AB27F}" type="presParOf" srcId="{B21A2BE3-91A4-49D8-AB48-DE1FEDAE6879}" destId="{DA31FFC4-BB30-497A-897D-D23C18863D11}" srcOrd="3" destOrd="0" presId="urn:microsoft.com/office/officeart/2005/8/layout/equation1"/>
    <dgm:cxn modelId="{327CE945-FCAB-4D2F-9C79-DA9847AD9DC4}" type="presParOf" srcId="{B21A2BE3-91A4-49D8-AB48-DE1FEDAE6879}" destId="{9F64F57C-7093-4056-A4C4-846789861CB4}" srcOrd="4" destOrd="0" presId="urn:microsoft.com/office/officeart/2005/8/layout/equation1"/>
    <dgm:cxn modelId="{41563AF3-619B-4230-8443-0D42492AADC3}" type="presParOf" srcId="{B21A2BE3-91A4-49D8-AB48-DE1FEDAE6879}" destId="{0BD299A4-934D-4C2F-89D0-FE99683B1C0C}" srcOrd="5" destOrd="0" presId="urn:microsoft.com/office/officeart/2005/8/layout/equation1"/>
    <dgm:cxn modelId="{E61D7B6E-CF96-4F4C-9613-541F211774DC}" type="presParOf" srcId="{B21A2BE3-91A4-49D8-AB48-DE1FEDAE6879}" destId="{2B3961AA-5063-43DF-AAD7-11AEDF57133E}" srcOrd="6" destOrd="0" presId="urn:microsoft.com/office/officeart/2005/8/layout/equation1"/>
    <dgm:cxn modelId="{BE0781C4-73C4-4B8D-A837-99784310FED4}" type="presParOf" srcId="{B21A2BE3-91A4-49D8-AB48-DE1FEDAE6879}" destId="{01190169-23AF-4CD9-BC05-B8737B46EDF3}" srcOrd="7" destOrd="0" presId="urn:microsoft.com/office/officeart/2005/8/layout/equation1"/>
    <dgm:cxn modelId="{779B7D41-566C-4BB3-ACFD-2EBA8AF5C09C}" type="presParOf" srcId="{B21A2BE3-91A4-49D8-AB48-DE1FEDAE6879}" destId="{3B936EBC-E0F7-41E5-A722-69EBE93290F2}"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9B82FE-F0B2-4675-B669-2515F6FE337D}"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1230366B-46C7-4378-A1F6-2A606F18C738}">
      <dgm:prSet phldrT="[Text]" custT="1"/>
      <dgm:spPr/>
      <dgm:t>
        <a:bodyPr/>
        <a:lstStyle/>
        <a:p>
          <a:r>
            <a:rPr lang="en-US" sz="2000" b="1"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Now</a:t>
          </a:r>
        </a:p>
      </dgm:t>
    </dgm:pt>
    <dgm:pt modelId="{9F570B41-AFBD-44C8-A9D2-CC8C865BADD6}" type="parTrans" cxnId="{846A549A-FF67-48E0-B457-7B4A5725A5D7}">
      <dgm:prSet/>
      <dgm:spPr/>
      <dgm:t>
        <a:bodyPr/>
        <a:lstStyle/>
        <a:p>
          <a:endParaRPr lang="en-US"/>
        </a:p>
      </dgm:t>
    </dgm:pt>
    <dgm:pt modelId="{4F2A6450-02E5-4F5B-B17A-2187E1E68809}" type="sibTrans" cxnId="{846A549A-FF67-48E0-B457-7B4A5725A5D7}">
      <dgm:prSet/>
      <dgm:spPr/>
      <dgm:t>
        <a:bodyPr/>
        <a:lstStyle/>
        <a:p>
          <a:endParaRPr lang="en-US"/>
        </a:p>
      </dgm:t>
    </dgm:pt>
    <dgm:pt modelId="{09EAECAD-F221-46DA-8BF5-EA1BF2CA9971}">
      <dgm:prSet phldrT="[Text]" custT="1"/>
      <dgm:spPr/>
      <dgm:t>
        <a:bodyPr/>
        <a:lstStyle/>
        <a:p>
          <a:r>
            <a:rPr lang="en-US" sz="18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General Stores</a:t>
          </a:r>
        </a:p>
      </dgm:t>
    </dgm:pt>
    <dgm:pt modelId="{90BFB973-1B7E-46A5-B5B9-2DB910267CB2}" type="parTrans" cxnId="{8EB351C0-5EE0-4816-95C4-273B4A720293}">
      <dgm:prSet/>
      <dgm:spPr/>
      <dgm:t>
        <a:bodyPr/>
        <a:lstStyle/>
        <a:p>
          <a:endParaRPr lang="en-US"/>
        </a:p>
      </dgm:t>
    </dgm:pt>
    <dgm:pt modelId="{4B8C1228-4B23-4DAE-874F-C3831468A216}" type="sibTrans" cxnId="{8EB351C0-5EE0-4816-95C4-273B4A720293}">
      <dgm:prSet/>
      <dgm:spPr/>
      <dgm:t>
        <a:bodyPr/>
        <a:lstStyle/>
        <a:p>
          <a:endParaRPr lang="en-US"/>
        </a:p>
      </dgm:t>
    </dgm:pt>
    <dgm:pt modelId="{43C6F099-D842-4B1A-A1AD-78F564CAF7F6}">
      <dgm:prSet phldrT="[Text]" custT="1"/>
      <dgm:spPr/>
      <dgm:t>
        <a:bodyPr/>
        <a:lstStyle/>
        <a:p>
          <a:r>
            <a:rPr lang="en-US" sz="2000" b="1"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Soon</a:t>
          </a:r>
        </a:p>
      </dgm:t>
    </dgm:pt>
    <dgm:pt modelId="{A508FD60-9844-409A-8311-EA63FC85E21C}" type="parTrans" cxnId="{CA5875C8-B1D9-451B-8D31-90EB89887E51}">
      <dgm:prSet/>
      <dgm:spPr/>
      <dgm:t>
        <a:bodyPr/>
        <a:lstStyle/>
        <a:p>
          <a:endParaRPr lang="en-US"/>
        </a:p>
      </dgm:t>
    </dgm:pt>
    <dgm:pt modelId="{24CD3C46-3688-493E-B362-F796D9F380DF}" type="sibTrans" cxnId="{CA5875C8-B1D9-451B-8D31-90EB89887E51}">
      <dgm:prSet/>
      <dgm:spPr/>
      <dgm:t>
        <a:bodyPr/>
        <a:lstStyle/>
        <a:p>
          <a:endParaRPr lang="en-US"/>
        </a:p>
      </dgm:t>
    </dgm:pt>
    <dgm:pt modelId="{A3EF1196-08DE-45A4-8180-5B5132175C7D}">
      <dgm:prSet phldrT="[Text]" custT="1"/>
      <dgm:spPr/>
      <dgm:t>
        <a:bodyPr/>
        <a:lstStyle/>
        <a:p>
          <a:r>
            <a:rPr lang="en-US" sz="18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Directly from suppliers via </a:t>
          </a:r>
          <a:r>
            <a:rPr lang="en-US" sz="1800" dirty="0" err="1">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UShop</a:t>
          </a:r>
          <a:r>
            <a:rPr lang="en-US" sz="18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 punchouts</a:t>
          </a:r>
        </a:p>
      </dgm:t>
    </dgm:pt>
    <dgm:pt modelId="{7F0E0739-66F2-4B2E-A061-C386D7EE422D}" type="parTrans" cxnId="{24ECFAF8-BF2E-41C8-B340-3E6D13448142}">
      <dgm:prSet/>
      <dgm:spPr/>
      <dgm:t>
        <a:bodyPr/>
        <a:lstStyle/>
        <a:p>
          <a:endParaRPr lang="en-US"/>
        </a:p>
      </dgm:t>
    </dgm:pt>
    <dgm:pt modelId="{559FE3AB-5C95-480E-8946-BF9B598C99E1}" type="sibTrans" cxnId="{24ECFAF8-BF2E-41C8-B340-3E6D13448142}">
      <dgm:prSet/>
      <dgm:spPr/>
      <dgm:t>
        <a:bodyPr/>
        <a:lstStyle/>
        <a:p>
          <a:endParaRPr lang="en-US"/>
        </a:p>
      </dgm:t>
    </dgm:pt>
    <dgm:pt modelId="{3BA2F10F-06B2-4625-A690-0A58DDAA6EAA}" type="pres">
      <dgm:prSet presAssocID="{E29B82FE-F0B2-4675-B669-2515F6FE337D}" presName="Name0" presStyleCnt="0">
        <dgm:presLayoutVars>
          <dgm:dir/>
          <dgm:resizeHandles val="exact"/>
        </dgm:presLayoutVars>
      </dgm:prSet>
      <dgm:spPr/>
    </dgm:pt>
    <dgm:pt modelId="{D2EE194F-AB02-4280-B394-8E7B51A91255}" type="pres">
      <dgm:prSet presAssocID="{1230366B-46C7-4378-A1F6-2A606F18C738}" presName="node" presStyleLbl="node1" presStyleIdx="0" presStyleCnt="2">
        <dgm:presLayoutVars>
          <dgm:bulletEnabled val="1"/>
        </dgm:presLayoutVars>
      </dgm:prSet>
      <dgm:spPr/>
    </dgm:pt>
    <dgm:pt modelId="{E5E52877-EA19-45FC-9C06-AE96634C05B9}" type="pres">
      <dgm:prSet presAssocID="{4F2A6450-02E5-4F5B-B17A-2187E1E68809}" presName="sibTrans" presStyleLbl="sibTrans2D1" presStyleIdx="0" presStyleCnt="1"/>
      <dgm:spPr/>
    </dgm:pt>
    <dgm:pt modelId="{81AD32B7-25BC-4CB0-B9B5-CDC65FF54540}" type="pres">
      <dgm:prSet presAssocID="{4F2A6450-02E5-4F5B-B17A-2187E1E68809}" presName="connectorText" presStyleLbl="sibTrans2D1" presStyleIdx="0" presStyleCnt="1"/>
      <dgm:spPr/>
    </dgm:pt>
    <dgm:pt modelId="{DCDE1B5D-3E9A-48CE-AA5C-7019FC17396D}" type="pres">
      <dgm:prSet presAssocID="{43C6F099-D842-4B1A-A1AD-78F564CAF7F6}" presName="node" presStyleLbl="node1" presStyleIdx="1" presStyleCnt="2">
        <dgm:presLayoutVars>
          <dgm:bulletEnabled val="1"/>
        </dgm:presLayoutVars>
      </dgm:prSet>
      <dgm:spPr/>
    </dgm:pt>
  </dgm:ptLst>
  <dgm:cxnLst>
    <dgm:cxn modelId="{D43F3D15-715B-46E0-B1BD-C342D048B2A6}" type="presOf" srcId="{43C6F099-D842-4B1A-A1AD-78F564CAF7F6}" destId="{DCDE1B5D-3E9A-48CE-AA5C-7019FC17396D}" srcOrd="0" destOrd="0" presId="urn:microsoft.com/office/officeart/2005/8/layout/process1"/>
    <dgm:cxn modelId="{397C7E4E-DACB-46E0-ADDF-917C88306B31}" type="presOf" srcId="{E29B82FE-F0B2-4675-B669-2515F6FE337D}" destId="{3BA2F10F-06B2-4625-A690-0A58DDAA6EAA}" srcOrd="0" destOrd="0" presId="urn:microsoft.com/office/officeart/2005/8/layout/process1"/>
    <dgm:cxn modelId="{4E49B76E-DDFD-4DF5-B894-76257889BB62}" type="presOf" srcId="{A3EF1196-08DE-45A4-8180-5B5132175C7D}" destId="{DCDE1B5D-3E9A-48CE-AA5C-7019FC17396D}" srcOrd="0" destOrd="1" presId="urn:microsoft.com/office/officeart/2005/8/layout/process1"/>
    <dgm:cxn modelId="{E144D255-F743-47E6-AADD-2684A6753525}" type="presOf" srcId="{09EAECAD-F221-46DA-8BF5-EA1BF2CA9971}" destId="{D2EE194F-AB02-4280-B394-8E7B51A91255}" srcOrd="0" destOrd="1" presId="urn:microsoft.com/office/officeart/2005/8/layout/process1"/>
    <dgm:cxn modelId="{9A450559-405D-46A3-B14E-4E959C659007}" type="presOf" srcId="{1230366B-46C7-4378-A1F6-2A606F18C738}" destId="{D2EE194F-AB02-4280-B394-8E7B51A91255}" srcOrd="0" destOrd="0" presId="urn:microsoft.com/office/officeart/2005/8/layout/process1"/>
    <dgm:cxn modelId="{846A549A-FF67-48E0-B457-7B4A5725A5D7}" srcId="{E29B82FE-F0B2-4675-B669-2515F6FE337D}" destId="{1230366B-46C7-4378-A1F6-2A606F18C738}" srcOrd="0" destOrd="0" parTransId="{9F570B41-AFBD-44C8-A9D2-CC8C865BADD6}" sibTransId="{4F2A6450-02E5-4F5B-B17A-2187E1E68809}"/>
    <dgm:cxn modelId="{8EB351C0-5EE0-4816-95C4-273B4A720293}" srcId="{1230366B-46C7-4378-A1F6-2A606F18C738}" destId="{09EAECAD-F221-46DA-8BF5-EA1BF2CA9971}" srcOrd="0" destOrd="0" parTransId="{90BFB973-1B7E-46A5-B5B9-2DB910267CB2}" sibTransId="{4B8C1228-4B23-4DAE-874F-C3831468A216}"/>
    <dgm:cxn modelId="{CA5875C8-B1D9-451B-8D31-90EB89887E51}" srcId="{E29B82FE-F0B2-4675-B669-2515F6FE337D}" destId="{43C6F099-D842-4B1A-A1AD-78F564CAF7F6}" srcOrd="1" destOrd="0" parTransId="{A508FD60-9844-409A-8311-EA63FC85E21C}" sibTransId="{24CD3C46-3688-493E-B362-F796D9F380DF}"/>
    <dgm:cxn modelId="{D070BEEA-8B68-46AE-98D4-2FEBA1CC87C7}" type="presOf" srcId="{4F2A6450-02E5-4F5B-B17A-2187E1E68809}" destId="{E5E52877-EA19-45FC-9C06-AE96634C05B9}" srcOrd="0" destOrd="0" presId="urn:microsoft.com/office/officeart/2005/8/layout/process1"/>
    <dgm:cxn modelId="{24ECFAF8-BF2E-41C8-B340-3E6D13448142}" srcId="{43C6F099-D842-4B1A-A1AD-78F564CAF7F6}" destId="{A3EF1196-08DE-45A4-8180-5B5132175C7D}" srcOrd="0" destOrd="0" parTransId="{7F0E0739-66F2-4B2E-A061-C386D7EE422D}" sibTransId="{559FE3AB-5C95-480E-8946-BF9B598C99E1}"/>
    <dgm:cxn modelId="{D8E76FFB-2AFC-452D-9EB8-A549F0C388B7}" type="presOf" srcId="{4F2A6450-02E5-4F5B-B17A-2187E1E68809}" destId="{81AD32B7-25BC-4CB0-B9B5-CDC65FF54540}" srcOrd="1" destOrd="0" presId="urn:microsoft.com/office/officeart/2005/8/layout/process1"/>
    <dgm:cxn modelId="{232E6D66-5DE6-43FE-BE84-DDD9A1CB3053}" type="presParOf" srcId="{3BA2F10F-06B2-4625-A690-0A58DDAA6EAA}" destId="{D2EE194F-AB02-4280-B394-8E7B51A91255}" srcOrd="0" destOrd="0" presId="urn:microsoft.com/office/officeart/2005/8/layout/process1"/>
    <dgm:cxn modelId="{5478F242-B2D9-43B7-83EB-1397C1C48B92}" type="presParOf" srcId="{3BA2F10F-06B2-4625-A690-0A58DDAA6EAA}" destId="{E5E52877-EA19-45FC-9C06-AE96634C05B9}" srcOrd="1" destOrd="0" presId="urn:microsoft.com/office/officeart/2005/8/layout/process1"/>
    <dgm:cxn modelId="{36921498-1026-43E1-B61D-52F24C161EEE}" type="presParOf" srcId="{E5E52877-EA19-45FC-9C06-AE96634C05B9}" destId="{81AD32B7-25BC-4CB0-B9B5-CDC65FF54540}" srcOrd="0" destOrd="0" presId="urn:microsoft.com/office/officeart/2005/8/layout/process1"/>
    <dgm:cxn modelId="{C48ED552-132B-4FA9-AAF3-517C37C9E4AF}" type="presParOf" srcId="{3BA2F10F-06B2-4625-A690-0A58DDAA6EAA}" destId="{DCDE1B5D-3E9A-48CE-AA5C-7019FC17396D}"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17B271-696F-4A66-8751-40A2A9BDF41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58DC99E9-A990-471E-B12A-A720C780F72F}">
      <dgm:prSet phldrT="[Text]" custT="1"/>
      <dgm:spPr/>
      <dgm:t>
        <a:bodyPr/>
        <a:lstStyle/>
        <a:p>
          <a:pPr algn="ctr"/>
          <a:r>
            <a:rPr lang="en-US" sz="1400" b="1"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Oct. - Nov. 2024</a:t>
          </a:r>
        </a:p>
      </dgm:t>
    </dgm:pt>
    <dgm:pt modelId="{2D2C68CB-9EFE-4A15-B4F7-0BA853FA2AEA}" type="parTrans" cxnId="{98F06D2A-3D43-493B-991E-3106B4255A01}">
      <dgm:prSet/>
      <dgm:spPr/>
      <dgm:t>
        <a:bodyPr/>
        <a:lstStyle/>
        <a:p>
          <a:pPr algn="l"/>
          <a:endParaRPr lang="en-US">
            <a:effectLst>
              <a:outerShdw blurRad="38100" dist="38100" dir="2700000" algn="tl">
                <a:srgbClr val="000000">
                  <a:alpha val="43137"/>
                </a:srgbClr>
              </a:outerShdw>
            </a:effectLst>
          </a:endParaRPr>
        </a:p>
      </dgm:t>
    </dgm:pt>
    <dgm:pt modelId="{A436CEF2-E9FD-41DC-A340-5B2655CC9C8A}" type="sibTrans" cxnId="{98F06D2A-3D43-493B-991E-3106B4255A01}">
      <dgm:prSet/>
      <dgm:spPr/>
      <dgm:t>
        <a:bodyPr/>
        <a:lstStyle/>
        <a:p>
          <a:pPr algn="l"/>
          <a:endParaRPr lang="en-US">
            <a:effectLst>
              <a:outerShdw blurRad="38100" dist="38100" dir="2700000" algn="tl">
                <a:srgbClr val="000000">
                  <a:alpha val="43137"/>
                </a:srgbClr>
              </a:outerShdw>
            </a:effectLst>
          </a:endParaRPr>
        </a:p>
      </dgm:t>
    </dgm:pt>
    <dgm:pt modelId="{385D0E10-FA9D-4611-A078-F6618AD70225}">
      <dgm:prSet phldrT="[Text]" custT="1"/>
      <dgm:spPr/>
      <dgm:t>
        <a:bodyPr/>
        <a:lstStyle/>
        <a:p>
          <a:pPr algn="ctr"/>
          <a:r>
            <a:rPr lang="en-US" sz="1400" b="1"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Nov. – Dec. 2024</a:t>
          </a:r>
        </a:p>
      </dgm:t>
    </dgm:pt>
    <dgm:pt modelId="{57583306-DC54-458D-9C17-E3D6B3982DE8}" type="parTrans" cxnId="{A3075DC0-07D9-4982-B736-DB8EB07A5CB5}">
      <dgm:prSet/>
      <dgm:spPr/>
      <dgm:t>
        <a:bodyPr/>
        <a:lstStyle/>
        <a:p>
          <a:pPr algn="l"/>
          <a:endParaRPr lang="en-US">
            <a:effectLst>
              <a:outerShdw blurRad="38100" dist="38100" dir="2700000" algn="tl">
                <a:srgbClr val="000000">
                  <a:alpha val="43137"/>
                </a:srgbClr>
              </a:outerShdw>
            </a:effectLst>
          </a:endParaRPr>
        </a:p>
      </dgm:t>
    </dgm:pt>
    <dgm:pt modelId="{B50AE96E-91A5-4D9E-993C-F9E2ABDC744E}" type="sibTrans" cxnId="{A3075DC0-07D9-4982-B736-DB8EB07A5CB5}">
      <dgm:prSet/>
      <dgm:spPr/>
      <dgm:t>
        <a:bodyPr/>
        <a:lstStyle/>
        <a:p>
          <a:pPr algn="l"/>
          <a:endParaRPr lang="en-US">
            <a:effectLst>
              <a:outerShdw blurRad="38100" dist="38100" dir="2700000" algn="tl">
                <a:srgbClr val="000000">
                  <a:alpha val="43137"/>
                </a:srgbClr>
              </a:outerShdw>
            </a:effectLst>
          </a:endParaRPr>
        </a:p>
      </dgm:t>
    </dgm:pt>
    <dgm:pt modelId="{5890B142-4AB7-4762-9967-00EE7FABF6D6}">
      <dgm:prSet phldrT="[Text]" custT="1"/>
      <dgm:spPr/>
      <dgm:t>
        <a:bodyPr/>
        <a:lstStyle/>
        <a:p>
          <a:pPr algn="ctr"/>
          <a:r>
            <a:rPr lang="en-US" sz="1400" b="1"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Dec. 2024 – Jan. 2025</a:t>
          </a:r>
        </a:p>
      </dgm:t>
    </dgm:pt>
    <dgm:pt modelId="{BD9B1A8F-C604-4EC9-94BD-4F3DD0F1AE72}" type="parTrans" cxnId="{13CC914D-D623-42FE-97F8-06C29E3B9536}">
      <dgm:prSet/>
      <dgm:spPr/>
      <dgm:t>
        <a:bodyPr/>
        <a:lstStyle/>
        <a:p>
          <a:pPr algn="l"/>
          <a:endParaRPr lang="en-US">
            <a:effectLst>
              <a:outerShdw blurRad="38100" dist="38100" dir="2700000" algn="tl">
                <a:srgbClr val="000000">
                  <a:alpha val="43137"/>
                </a:srgbClr>
              </a:outerShdw>
            </a:effectLst>
          </a:endParaRPr>
        </a:p>
      </dgm:t>
    </dgm:pt>
    <dgm:pt modelId="{7D354309-B427-4BBE-9D70-C06934958405}" type="sibTrans" cxnId="{13CC914D-D623-42FE-97F8-06C29E3B9536}">
      <dgm:prSet/>
      <dgm:spPr/>
      <dgm:t>
        <a:bodyPr/>
        <a:lstStyle/>
        <a:p>
          <a:pPr algn="l"/>
          <a:endParaRPr lang="en-US">
            <a:effectLst>
              <a:outerShdw blurRad="38100" dist="38100" dir="2700000" algn="tl">
                <a:srgbClr val="000000">
                  <a:alpha val="43137"/>
                </a:srgbClr>
              </a:outerShdw>
            </a:effectLst>
          </a:endParaRPr>
        </a:p>
      </dgm:t>
    </dgm:pt>
    <dgm:pt modelId="{7B62A6E6-4E4E-4A69-974F-A4F9A7A86D13}">
      <dgm:prSet phldrT="[Text]" custT="1"/>
      <dgm:spPr/>
      <dgm:t>
        <a:bodyPr/>
        <a:lstStyle/>
        <a:p>
          <a:pPr algn="ctr"/>
          <a:r>
            <a:rPr lang="en-US" sz="1400" b="1"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General Stores closes Feb. 28, 2025</a:t>
          </a:r>
        </a:p>
      </dgm:t>
    </dgm:pt>
    <dgm:pt modelId="{5C8B03E1-62E1-4E3F-B716-20EB6C25EC13}" type="parTrans" cxnId="{51A84ED5-4F20-409D-857A-1F79D5772191}">
      <dgm:prSet/>
      <dgm:spPr/>
      <dgm:t>
        <a:bodyPr/>
        <a:lstStyle/>
        <a:p>
          <a:pPr algn="l"/>
          <a:endParaRPr lang="en-US">
            <a:effectLst>
              <a:outerShdw blurRad="38100" dist="38100" dir="2700000" algn="tl">
                <a:srgbClr val="000000">
                  <a:alpha val="43137"/>
                </a:srgbClr>
              </a:outerShdw>
            </a:effectLst>
          </a:endParaRPr>
        </a:p>
      </dgm:t>
    </dgm:pt>
    <dgm:pt modelId="{9A9FE4DE-A37C-45C6-AC94-90290113F6A3}" type="sibTrans" cxnId="{51A84ED5-4F20-409D-857A-1F79D5772191}">
      <dgm:prSet/>
      <dgm:spPr/>
      <dgm:t>
        <a:bodyPr/>
        <a:lstStyle/>
        <a:p>
          <a:pPr algn="l"/>
          <a:endParaRPr lang="en-US">
            <a:effectLst>
              <a:outerShdw blurRad="38100" dist="38100" dir="2700000" algn="tl">
                <a:srgbClr val="000000">
                  <a:alpha val="43137"/>
                </a:srgbClr>
              </a:outerShdw>
            </a:effectLst>
          </a:endParaRPr>
        </a:p>
      </dgm:t>
    </dgm:pt>
    <dgm:pt modelId="{AE84C77F-2422-41FE-880A-D3EDA6F9E8D9}">
      <dgm:prSet phldrT="[Text]"/>
      <dgm:spPr/>
      <dgm:t>
        <a:bodyPr/>
        <a:lstStyle/>
        <a:p>
          <a:pPr algn="ctr"/>
          <a:r>
            <a:rPr lang="en-US" sz="1400" b="1"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Late Jan. – June 30, 2025</a:t>
          </a:r>
        </a:p>
      </dgm:t>
    </dgm:pt>
    <dgm:pt modelId="{72152550-CD46-4609-98D5-3FB4C30B5F97}" type="parTrans" cxnId="{9DC0DEB6-13D9-44EC-A775-17C2E5352100}">
      <dgm:prSet/>
      <dgm:spPr/>
      <dgm:t>
        <a:bodyPr/>
        <a:lstStyle/>
        <a:p>
          <a:pPr algn="l"/>
          <a:endParaRPr lang="en-US">
            <a:effectLst>
              <a:outerShdw blurRad="38100" dist="38100" dir="2700000" algn="tl">
                <a:srgbClr val="000000">
                  <a:alpha val="43137"/>
                </a:srgbClr>
              </a:outerShdw>
            </a:effectLst>
          </a:endParaRPr>
        </a:p>
      </dgm:t>
    </dgm:pt>
    <dgm:pt modelId="{0C9C0525-392F-4E35-B6E4-BF9424F8BB0D}" type="sibTrans" cxnId="{9DC0DEB6-13D9-44EC-A775-17C2E5352100}">
      <dgm:prSet/>
      <dgm:spPr/>
      <dgm:t>
        <a:bodyPr/>
        <a:lstStyle/>
        <a:p>
          <a:pPr algn="l"/>
          <a:endParaRPr lang="en-US">
            <a:effectLst>
              <a:outerShdw blurRad="38100" dist="38100" dir="2700000" algn="tl">
                <a:srgbClr val="000000">
                  <a:alpha val="43137"/>
                </a:srgbClr>
              </a:outerShdw>
            </a:effectLst>
          </a:endParaRPr>
        </a:p>
      </dgm:t>
    </dgm:pt>
    <dgm:pt modelId="{D0BCA599-ECEB-4877-9662-6FE6967BD359}">
      <dgm:prSet custT="1"/>
      <dgm:spPr/>
      <dgm:t>
        <a:bodyPr/>
        <a:lstStyle/>
        <a:p>
          <a:pPr algn="l"/>
          <a:r>
            <a:rPr lang="en-US" sz="1200" b="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Airgas punchout testing</a:t>
          </a:r>
        </a:p>
      </dgm:t>
    </dgm:pt>
    <dgm:pt modelId="{9935916F-4093-4A60-9E66-B7401423CD16}" type="parTrans" cxnId="{D22101FD-736F-4B08-9AB4-2B4EC8F18C57}">
      <dgm:prSet/>
      <dgm:spPr/>
      <dgm:t>
        <a:bodyPr/>
        <a:lstStyle/>
        <a:p>
          <a:pPr algn="l"/>
          <a:endParaRPr lang="en-US">
            <a:effectLst>
              <a:outerShdw blurRad="38100" dist="38100" dir="2700000" algn="tl">
                <a:srgbClr val="000000">
                  <a:alpha val="43137"/>
                </a:srgbClr>
              </a:outerShdw>
            </a:effectLst>
          </a:endParaRPr>
        </a:p>
      </dgm:t>
    </dgm:pt>
    <dgm:pt modelId="{92FE13F1-7689-488F-8B71-76CFB222E4EB}" type="sibTrans" cxnId="{D22101FD-736F-4B08-9AB4-2B4EC8F18C57}">
      <dgm:prSet/>
      <dgm:spPr/>
      <dgm:t>
        <a:bodyPr/>
        <a:lstStyle/>
        <a:p>
          <a:pPr algn="l"/>
          <a:endParaRPr lang="en-US">
            <a:effectLst>
              <a:outerShdw blurRad="38100" dist="38100" dir="2700000" algn="tl">
                <a:srgbClr val="000000">
                  <a:alpha val="43137"/>
                </a:srgbClr>
              </a:outerShdw>
            </a:effectLst>
          </a:endParaRPr>
        </a:p>
      </dgm:t>
    </dgm:pt>
    <dgm:pt modelId="{AF70B815-D69B-4149-83DB-066046155F61}">
      <dgm:prSet custT="1"/>
      <dgm:spPr/>
      <dgm:t>
        <a:bodyPr/>
        <a:lstStyle/>
        <a:p>
          <a:pPr algn="l"/>
          <a:r>
            <a:rPr lang="en-US" sz="1200" b="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Airgas driver training</a:t>
          </a:r>
        </a:p>
      </dgm:t>
    </dgm:pt>
    <dgm:pt modelId="{82907D17-90CC-41F2-A6F9-6CB474FC2A58}" type="parTrans" cxnId="{D0002586-4A28-4000-A221-E05F165A4AD6}">
      <dgm:prSet/>
      <dgm:spPr/>
      <dgm:t>
        <a:bodyPr/>
        <a:lstStyle/>
        <a:p>
          <a:pPr algn="l"/>
          <a:endParaRPr lang="en-US">
            <a:effectLst>
              <a:outerShdw blurRad="38100" dist="38100" dir="2700000" algn="tl">
                <a:srgbClr val="000000">
                  <a:alpha val="43137"/>
                </a:srgbClr>
              </a:outerShdw>
            </a:effectLst>
          </a:endParaRPr>
        </a:p>
      </dgm:t>
    </dgm:pt>
    <dgm:pt modelId="{242EDAD6-433F-48B2-BB5A-A8C4882C630D}" type="sibTrans" cxnId="{D0002586-4A28-4000-A221-E05F165A4AD6}">
      <dgm:prSet/>
      <dgm:spPr/>
      <dgm:t>
        <a:bodyPr/>
        <a:lstStyle/>
        <a:p>
          <a:pPr algn="l"/>
          <a:endParaRPr lang="en-US">
            <a:effectLst>
              <a:outerShdw blurRad="38100" dist="38100" dir="2700000" algn="tl">
                <a:srgbClr val="000000">
                  <a:alpha val="43137"/>
                </a:srgbClr>
              </a:outerShdw>
            </a:effectLst>
          </a:endParaRPr>
        </a:p>
      </dgm:t>
    </dgm:pt>
    <dgm:pt modelId="{DC078809-8D73-4250-A0B5-535E99F5A216}">
      <dgm:prSet phldrT="[Text]" custT="1"/>
      <dgm:spPr/>
      <dgm:t>
        <a:bodyPr/>
        <a:lstStyle/>
        <a:p>
          <a:pPr algn="l"/>
          <a:r>
            <a:rPr lang="en-US" sz="1200" b="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Internal GS staff training</a:t>
          </a:r>
        </a:p>
      </dgm:t>
    </dgm:pt>
    <dgm:pt modelId="{27DFF133-57F4-4580-B1AC-66031DA048C0}" type="parTrans" cxnId="{3DB1F123-F7C9-411C-918F-CCE8F6E7FEC0}">
      <dgm:prSet/>
      <dgm:spPr/>
      <dgm:t>
        <a:bodyPr/>
        <a:lstStyle/>
        <a:p>
          <a:pPr algn="l"/>
          <a:endParaRPr lang="en-US">
            <a:effectLst>
              <a:outerShdw blurRad="38100" dist="38100" dir="2700000" algn="tl">
                <a:srgbClr val="000000">
                  <a:alpha val="43137"/>
                </a:srgbClr>
              </a:outerShdw>
            </a:effectLst>
          </a:endParaRPr>
        </a:p>
      </dgm:t>
    </dgm:pt>
    <dgm:pt modelId="{8E55C7FD-46DE-4B9E-80DA-B41CF6D83A7F}" type="sibTrans" cxnId="{3DB1F123-F7C9-411C-918F-CCE8F6E7FEC0}">
      <dgm:prSet/>
      <dgm:spPr/>
      <dgm:t>
        <a:bodyPr/>
        <a:lstStyle/>
        <a:p>
          <a:pPr algn="l"/>
          <a:endParaRPr lang="en-US">
            <a:effectLst>
              <a:outerShdw blurRad="38100" dist="38100" dir="2700000" algn="tl">
                <a:srgbClr val="000000">
                  <a:alpha val="43137"/>
                </a:srgbClr>
              </a:outerShdw>
            </a:effectLst>
          </a:endParaRPr>
        </a:p>
      </dgm:t>
    </dgm:pt>
    <dgm:pt modelId="{1F7A7F95-9CA7-48EF-ACEC-3898C2E4C730}">
      <dgm:prSet custT="1"/>
      <dgm:spPr/>
      <dgm:t>
        <a:bodyPr/>
        <a:lstStyle/>
        <a:p>
          <a:pPr algn="l"/>
          <a:r>
            <a:rPr lang="en-US" sz="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Punch-out for medical supplies and ethyl alcohol transition</a:t>
          </a:r>
        </a:p>
      </dgm:t>
    </dgm:pt>
    <dgm:pt modelId="{2A684A5A-6A6B-4594-91CA-7A20012493BD}" type="parTrans" cxnId="{9F153B8B-35B1-4FE1-9D62-E43A7453B35A}">
      <dgm:prSet/>
      <dgm:spPr/>
      <dgm:t>
        <a:bodyPr/>
        <a:lstStyle/>
        <a:p>
          <a:pPr algn="l"/>
          <a:endParaRPr lang="en-US">
            <a:effectLst>
              <a:outerShdw blurRad="38100" dist="38100" dir="2700000" algn="tl">
                <a:srgbClr val="000000">
                  <a:alpha val="43137"/>
                </a:srgbClr>
              </a:outerShdw>
            </a:effectLst>
          </a:endParaRPr>
        </a:p>
      </dgm:t>
    </dgm:pt>
    <dgm:pt modelId="{A6655AD0-62B5-4269-99E0-26774D19CBB8}" type="sibTrans" cxnId="{9F153B8B-35B1-4FE1-9D62-E43A7453B35A}">
      <dgm:prSet/>
      <dgm:spPr/>
      <dgm:t>
        <a:bodyPr/>
        <a:lstStyle/>
        <a:p>
          <a:pPr algn="l"/>
          <a:endParaRPr lang="en-US">
            <a:effectLst>
              <a:outerShdw blurRad="38100" dist="38100" dir="2700000" algn="tl">
                <a:srgbClr val="000000">
                  <a:alpha val="43137"/>
                </a:srgbClr>
              </a:outerShdw>
            </a:effectLst>
          </a:endParaRPr>
        </a:p>
      </dgm:t>
    </dgm:pt>
    <dgm:pt modelId="{F887636C-E1F3-4D1C-853E-0F9B913BB529}">
      <dgm:prSet custT="1"/>
      <dgm:spPr/>
      <dgm:t>
        <a:bodyPr/>
        <a:lstStyle/>
        <a:p>
          <a:pPr algn="l"/>
          <a:r>
            <a:rPr lang="en-US" sz="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GS inventory depletion </a:t>
          </a:r>
        </a:p>
      </dgm:t>
    </dgm:pt>
    <dgm:pt modelId="{9B4F19AF-61A7-4871-95DC-191C71D1EC73}" type="parTrans" cxnId="{5D3F7A48-5626-46CD-9723-0213488338C6}">
      <dgm:prSet/>
      <dgm:spPr/>
      <dgm:t>
        <a:bodyPr/>
        <a:lstStyle/>
        <a:p>
          <a:pPr algn="l"/>
          <a:endParaRPr lang="en-US">
            <a:effectLst>
              <a:outerShdw blurRad="38100" dist="38100" dir="2700000" algn="tl">
                <a:srgbClr val="000000">
                  <a:alpha val="43137"/>
                </a:srgbClr>
              </a:outerShdw>
            </a:effectLst>
          </a:endParaRPr>
        </a:p>
      </dgm:t>
    </dgm:pt>
    <dgm:pt modelId="{12DA4806-D5EA-4FED-8B36-691A35CA728D}" type="sibTrans" cxnId="{5D3F7A48-5626-46CD-9723-0213488338C6}">
      <dgm:prSet/>
      <dgm:spPr/>
      <dgm:t>
        <a:bodyPr/>
        <a:lstStyle/>
        <a:p>
          <a:pPr algn="l"/>
          <a:endParaRPr lang="en-US">
            <a:effectLst>
              <a:outerShdw blurRad="38100" dist="38100" dir="2700000" algn="tl">
                <a:srgbClr val="000000">
                  <a:alpha val="43137"/>
                </a:srgbClr>
              </a:outerShdw>
            </a:effectLst>
          </a:endParaRPr>
        </a:p>
      </dgm:t>
    </dgm:pt>
    <dgm:pt modelId="{65B2E8EB-208D-480C-9F3C-83C9FFC4F76B}">
      <dgm:prSet custT="1"/>
      <dgm:spPr/>
      <dgm:t>
        <a:bodyPr/>
        <a:lstStyle/>
        <a:p>
          <a:pPr algn="l"/>
          <a:r>
            <a:rPr lang="en-US" sz="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Continued inventory depletion</a:t>
          </a:r>
        </a:p>
      </dgm:t>
    </dgm:pt>
    <dgm:pt modelId="{446D9D61-6771-4025-A319-65D2548ACB14}" type="parTrans" cxnId="{E0BB65A9-64E7-4D8A-997B-0A180486561A}">
      <dgm:prSet/>
      <dgm:spPr/>
      <dgm:t>
        <a:bodyPr/>
        <a:lstStyle/>
        <a:p>
          <a:pPr algn="l"/>
          <a:endParaRPr lang="en-US">
            <a:effectLst>
              <a:outerShdw blurRad="38100" dist="38100" dir="2700000" algn="tl">
                <a:srgbClr val="000000">
                  <a:alpha val="43137"/>
                </a:srgbClr>
              </a:outerShdw>
            </a:effectLst>
          </a:endParaRPr>
        </a:p>
      </dgm:t>
    </dgm:pt>
    <dgm:pt modelId="{A919FCEC-B322-4055-BDFF-E20C1E5D10EA}" type="sibTrans" cxnId="{E0BB65A9-64E7-4D8A-997B-0A180486561A}">
      <dgm:prSet/>
      <dgm:spPr/>
      <dgm:t>
        <a:bodyPr/>
        <a:lstStyle/>
        <a:p>
          <a:pPr algn="l"/>
          <a:endParaRPr lang="en-US">
            <a:effectLst>
              <a:outerShdw blurRad="38100" dist="38100" dir="2700000" algn="tl">
                <a:srgbClr val="000000">
                  <a:alpha val="43137"/>
                </a:srgbClr>
              </a:outerShdw>
            </a:effectLst>
          </a:endParaRPr>
        </a:p>
      </dgm:t>
    </dgm:pt>
    <dgm:pt modelId="{5AC983D2-546E-4DCC-8BEE-0DFC7A945589}">
      <dgm:prSet custT="1"/>
      <dgm:spPr/>
      <dgm:t>
        <a:bodyPr/>
        <a:lstStyle/>
        <a:p>
          <a:pPr algn="l"/>
          <a:r>
            <a:rPr lang="en-US" sz="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Sell-off equipment/surplus remaining inventory</a:t>
          </a:r>
        </a:p>
      </dgm:t>
    </dgm:pt>
    <dgm:pt modelId="{C90CBB0A-0153-46BC-B9EC-9E01F3E3F8E6}" type="parTrans" cxnId="{2F0A74FA-9819-4AA4-B0B3-AF112ED707F7}">
      <dgm:prSet/>
      <dgm:spPr/>
      <dgm:t>
        <a:bodyPr/>
        <a:lstStyle/>
        <a:p>
          <a:pPr algn="l"/>
          <a:endParaRPr lang="en-US">
            <a:effectLst>
              <a:outerShdw blurRad="38100" dist="38100" dir="2700000" algn="tl">
                <a:srgbClr val="000000">
                  <a:alpha val="43137"/>
                </a:srgbClr>
              </a:outerShdw>
            </a:effectLst>
          </a:endParaRPr>
        </a:p>
      </dgm:t>
    </dgm:pt>
    <dgm:pt modelId="{8D40FE55-B0C3-4498-B321-5EAA58081AEB}" type="sibTrans" cxnId="{2F0A74FA-9819-4AA4-B0B3-AF112ED707F7}">
      <dgm:prSet/>
      <dgm:spPr/>
      <dgm:t>
        <a:bodyPr/>
        <a:lstStyle/>
        <a:p>
          <a:pPr algn="l"/>
          <a:endParaRPr lang="en-US">
            <a:effectLst>
              <a:outerShdw blurRad="38100" dist="38100" dir="2700000" algn="tl">
                <a:srgbClr val="000000">
                  <a:alpha val="43137"/>
                </a:srgbClr>
              </a:outerShdw>
            </a:effectLst>
          </a:endParaRPr>
        </a:p>
      </dgm:t>
    </dgm:pt>
    <dgm:pt modelId="{EF1DB6D3-7259-4E8F-BDB7-7FAC81D8367A}">
      <dgm:prSet custT="1"/>
      <dgm:spPr/>
      <dgm:t>
        <a:bodyPr/>
        <a:lstStyle/>
        <a:p>
          <a:pPr algn="l"/>
          <a:r>
            <a:rPr lang="en-US" sz="1200" i="1"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except</a:t>
          </a:r>
          <a:r>
            <a:rPr lang="en-US" sz="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 </a:t>
          </a:r>
          <a:r>
            <a:rPr lang="en-US" sz="1200" i="1"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for:</a:t>
          </a:r>
          <a:r>
            <a:rPr lang="en-US" sz="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 compressed gasses and Central Receiving</a:t>
          </a:r>
        </a:p>
      </dgm:t>
    </dgm:pt>
    <dgm:pt modelId="{3E4496D6-5767-4B69-B7EB-BDE3A65D0547}" type="parTrans" cxnId="{D5E7089F-F6C3-420C-8592-DFBCEF96D52F}">
      <dgm:prSet/>
      <dgm:spPr/>
      <dgm:t>
        <a:bodyPr/>
        <a:lstStyle/>
        <a:p>
          <a:pPr algn="l"/>
          <a:endParaRPr lang="en-US">
            <a:effectLst>
              <a:outerShdw blurRad="38100" dist="38100" dir="2700000" algn="tl">
                <a:srgbClr val="000000">
                  <a:alpha val="43137"/>
                </a:srgbClr>
              </a:outerShdw>
            </a:effectLst>
          </a:endParaRPr>
        </a:p>
      </dgm:t>
    </dgm:pt>
    <dgm:pt modelId="{132FB233-A29B-4555-AFA8-89D3A3CF7BEB}" type="sibTrans" cxnId="{D5E7089F-F6C3-420C-8592-DFBCEF96D52F}">
      <dgm:prSet/>
      <dgm:spPr/>
      <dgm:t>
        <a:bodyPr/>
        <a:lstStyle/>
        <a:p>
          <a:pPr algn="l"/>
          <a:endParaRPr lang="en-US">
            <a:effectLst>
              <a:outerShdw blurRad="38100" dist="38100" dir="2700000" algn="tl">
                <a:srgbClr val="000000">
                  <a:alpha val="43137"/>
                </a:srgbClr>
              </a:outerShdw>
            </a:effectLst>
          </a:endParaRPr>
        </a:p>
      </dgm:t>
    </dgm:pt>
    <dgm:pt modelId="{8A383E22-695A-475D-BA91-93D390CA3377}">
      <dgm:prSet custT="1"/>
      <dgm:spPr/>
      <dgm:t>
        <a:bodyPr/>
        <a:lstStyle/>
        <a:p>
          <a:pPr algn="l"/>
          <a:r>
            <a:rPr lang="en-US" sz="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additional information in notes below</a:t>
          </a:r>
        </a:p>
      </dgm:t>
    </dgm:pt>
    <dgm:pt modelId="{987E8AD0-01DF-48D1-A9E2-548A78AF637A}" type="parTrans" cxnId="{F3C4E3FD-1C49-4E5A-96F4-8619ACFBA85E}">
      <dgm:prSet/>
      <dgm:spPr/>
      <dgm:t>
        <a:bodyPr/>
        <a:lstStyle/>
        <a:p>
          <a:pPr algn="l"/>
          <a:endParaRPr lang="en-US">
            <a:effectLst>
              <a:outerShdw blurRad="38100" dist="38100" dir="2700000" algn="tl">
                <a:srgbClr val="000000">
                  <a:alpha val="43137"/>
                </a:srgbClr>
              </a:outerShdw>
            </a:effectLst>
          </a:endParaRPr>
        </a:p>
      </dgm:t>
    </dgm:pt>
    <dgm:pt modelId="{B8F4E019-E75C-4BA4-8486-69BDE3B713D6}" type="sibTrans" cxnId="{F3C4E3FD-1C49-4E5A-96F4-8619ACFBA85E}">
      <dgm:prSet/>
      <dgm:spPr/>
      <dgm:t>
        <a:bodyPr/>
        <a:lstStyle/>
        <a:p>
          <a:pPr algn="l"/>
          <a:endParaRPr lang="en-US">
            <a:effectLst>
              <a:outerShdw blurRad="38100" dist="38100" dir="2700000" algn="tl">
                <a:srgbClr val="000000">
                  <a:alpha val="43137"/>
                </a:srgbClr>
              </a:outerShdw>
            </a:effectLst>
          </a:endParaRPr>
        </a:p>
      </dgm:t>
    </dgm:pt>
    <dgm:pt modelId="{CC81D213-EAAE-4A64-83EE-E63F75B3BA71}">
      <dgm:prSet phldrT="[Text]" custT="1"/>
      <dgm:spPr/>
      <dgm:t>
        <a:bodyPr/>
        <a:lstStyle/>
        <a:p>
          <a:pPr algn="ctr"/>
          <a:r>
            <a:rPr lang="en-US" sz="1400" b="1"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July 1, 2025</a:t>
          </a:r>
        </a:p>
      </dgm:t>
    </dgm:pt>
    <dgm:pt modelId="{BB5BDE5D-F6E4-4E89-AD8F-4CE03B2DD218}" type="parTrans" cxnId="{C009B96F-6BF5-470B-9BCD-B5ED66E618DF}">
      <dgm:prSet/>
      <dgm:spPr/>
      <dgm:t>
        <a:bodyPr/>
        <a:lstStyle/>
        <a:p>
          <a:pPr algn="l"/>
          <a:endParaRPr lang="en-US">
            <a:effectLst>
              <a:outerShdw blurRad="38100" dist="38100" dir="2700000" algn="tl">
                <a:srgbClr val="000000">
                  <a:alpha val="43137"/>
                </a:srgbClr>
              </a:outerShdw>
            </a:effectLst>
          </a:endParaRPr>
        </a:p>
      </dgm:t>
    </dgm:pt>
    <dgm:pt modelId="{BF295BB2-B084-42D6-94CA-86719B556457}" type="sibTrans" cxnId="{C009B96F-6BF5-470B-9BCD-B5ED66E618DF}">
      <dgm:prSet/>
      <dgm:spPr/>
      <dgm:t>
        <a:bodyPr/>
        <a:lstStyle/>
        <a:p>
          <a:pPr algn="l"/>
          <a:endParaRPr lang="en-US">
            <a:effectLst>
              <a:outerShdw blurRad="38100" dist="38100" dir="2700000" algn="tl">
                <a:srgbClr val="000000">
                  <a:alpha val="43137"/>
                </a:srgbClr>
              </a:outerShdw>
            </a:effectLst>
          </a:endParaRPr>
        </a:p>
      </dgm:t>
    </dgm:pt>
    <dgm:pt modelId="{69F222B4-F507-4EFE-93F9-13919CD22C44}">
      <dgm:prSet phldrT="[Text]" custT="1"/>
      <dgm:spPr/>
      <dgm:t>
        <a:bodyPr/>
        <a:lstStyle/>
        <a:p>
          <a:pPr algn="ctr"/>
          <a:r>
            <a:rPr lang="en-US" sz="1400" b="1"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June 30, 2025</a:t>
          </a:r>
        </a:p>
      </dgm:t>
    </dgm:pt>
    <dgm:pt modelId="{5D661E0C-EC0F-4C05-93AB-1D8E73EB4372}" type="parTrans" cxnId="{06FECAB4-44BE-47FF-8035-FFBFE2B0EB3B}">
      <dgm:prSet/>
      <dgm:spPr/>
      <dgm:t>
        <a:bodyPr/>
        <a:lstStyle/>
        <a:p>
          <a:pPr algn="l"/>
          <a:endParaRPr lang="en-US">
            <a:effectLst>
              <a:outerShdw blurRad="38100" dist="38100" dir="2700000" algn="tl">
                <a:srgbClr val="000000">
                  <a:alpha val="43137"/>
                </a:srgbClr>
              </a:outerShdw>
            </a:effectLst>
          </a:endParaRPr>
        </a:p>
      </dgm:t>
    </dgm:pt>
    <dgm:pt modelId="{41F32B1D-7A28-43AF-9E1B-6EB92E1D58B9}" type="sibTrans" cxnId="{06FECAB4-44BE-47FF-8035-FFBFE2B0EB3B}">
      <dgm:prSet/>
      <dgm:spPr/>
      <dgm:t>
        <a:bodyPr/>
        <a:lstStyle/>
        <a:p>
          <a:pPr algn="l"/>
          <a:endParaRPr lang="en-US">
            <a:effectLst>
              <a:outerShdw blurRad="38100" dist="38100" dir="2700000" algn="tl">
                <a:srgbClr val="000000">
                  <a:alpha val="43137"/>
                </a:srgbClr>
              </a:outerShdw>
            </a:effectLst>
          </a:endParaRPr>
        </a:p>
      </dgm:t>
    </dgm:pt>
    <dgm:pt modelId="{A10DE224-7B68-4E08-9B05-7504F55CD7F1}">
      <dgm:prSet custT="1"/>
      <dgm:spPr/>
      <dgm:t>
        <a:bodyPr/>
        <a:lstStyle/>
        <a:p>
          <a:pPr algn="l"/>
          <a:r>
            <a:rPr lang="en-US" sz="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Transition from General Stores (compressed gasses and Dewar refill services) to direct purchase with contracted vendor services</a:t>
          </a:r>
        </a:p>
      </dgm:t>
    </dgm:pt>
    <dgm:pt modelId="{9119910A-B296-495D-A21D-14751E382A43}" type="parTrans" cxnId="{96C75723-64C1-4230-B991-DDBEEF2EA1C8}">
      <dgm:prSet/>
      <dgm:spPr/>
      <dgm:t>
        <a:bodyPr/>
        <a:lstStyle/>
        <a:p>
          <a:pPr algn="l"/>
          <a:endParaRPr lang="en-US">
            <a:effectLst>
              <a:outerShdw blurRad="38100" dist="38100" dir="2700000" algn="tl">
                <a:srgbClr val="000000">
                  <a:alpha val="43137"/>
                </a:srgbClr>
              </a:outerShdw>
            </a:effectLst>
          </a:endParaRPr>
        </a:p>
      </dgm:t>
    </dgm:pt>
    <dgm:pt modelId="{5F25ED1B-8A24-4B89-BC3E-46D3A8DCFA54}" type="sibTrans" cxnId="{96C75723-64C1-4230-B991-DDBEEF2EA1C8}">
      <dgm:prSet/>
      <dgm:spPr/>
      <dgm:t>
        <a:bodyPr/>
        <a:lstStyle/>
        <a:p>
          <a:pPr algn="l"/>
          <a:endParaRPr lang="en-US">
            <a:effectLst>
              <a:outerShdw blurRad="38100" dist="38100" dir="2700000" algn="tl">
                <a:srgbClr val="000000">
                  <a:alpha val="43137"/>
                </a:srgbClr>
              </a:outerShdw>
            </a:effectLst>
          </a:endParaRPr>
        </a:p>
      </dgm:t>
    </dgm:pt>
    <dgm:pt modelId="{D6B3EA99-22E1-4D1A-90D3-A75AD1444A53}">
      <dgm:prSet custT="1"/>
      <dgm:spPr/>
      <dgm:t>
        <a:bodyPr/>
        <a:lstStyle/>
        <a:p>
          <a:pPr algn="l"/>
          <a:r>
            <a:rPr lang="en-US" sz="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General Stores gas services officially closes</a:t>
          </a:r>
        </a:p>
      </dgm:t>
    </dgm:pt>
    <dgm:pt modelId="{31238E58-523A-407F-9D69-4D136028C144}" type="parTrans" cxnId="{F60FB6F8-BBBD-4672-AABD-3B677CE04D9D}">
      <dgm:prSet/>
      <dgm:spPr/>
      <dgm:t>
        <a:bodyPr/>
        <a:lstStyle/>
        <a:p>
          <a:pPr algn="l"/>
          <a:endParaRPr lang="en-US">
            <a:effectLst>
              <a:outerShdw blurRad="38100" dist="38100" dir="2700000" algn="tl">
                <a:srgbClr val="000000">
                  <a:alpha val="43137"/>
                </a:srgbClr>
              </a:outerShdw>
            </a:effectLst>
          </a:endParaRPr>
        </a:p>
      </dgm:t>
    </dgm:pt>
    <dgm:pt modelId="{4C0FDB23-0D1E-43BA-82D0-A78E65904D2B}" type="sibTrans" cxnId="{F60FB6F8-BBBD-4672-AABD-3B677CE04D9D}">
      <dgm:prSet/>
      <dgm:spPr/>
      <dgm:t>
        <a:bodyPr/>
        <a:lstStyle/>
        <a:p>
          <a:pPr algn="l"/>
          <a:endParaRPr lang="en-US">
            <a:effectLst>
              <a:outerShdw blurRad="38100" dist="38100" dir="2700000" algn="tl">
                <a:srgbClr val="000000">
                  <a:alpha val="43137"/>
                </a:srgbClr>
              </a:outerShdw>
            </a:effectLst>
          </a:endParaRPr>
        </a:p>
      </dgm:t>
    </dgm:pt>
    <dgm:pt modelId="{E1409347-EEEA-41FD-B920-49BF53BD6F00}">
      <dgm:prSet custT="1"/>
      <dgm:spPr/>
      <dgm:t>
        <a:bodyPr/>
        <a:lstStyle/>
        <a:p>
          <a:pPr algn="l"/>
          <a:r>
            <a:rPr lang="en-US" sz="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Central Receiving and Shipping managed by Print    &amp; Mail Services</a:t>
          </a:r>
        </a:p>
      </dgm:t>
    </dgm:pt>
    <dgm:pt modelId="{8456A529-B6B2-4CF7-8EB7-88D8970C11AD}" type="parTrans" cxnId="{A5DB05E3-DE34-4831-96F2-2D0BFF5C9349}">
      <dgm:prSet/>
      <dgm:spPr/>
      <dgm:t>
        <a:bodyPr/>
        <a:lstStyle/>
        <a:p>
          <a:pPr algn="l"/>
          <a:endParaRPr lang="en-US">
            <a:effectLst>
              <a:outerShdw blurRad="38100" dist="38100" dir="2700000" algn="tl">
                <a:srgbClr val="000000">
                  <a:alpha val="43137"/>
                </a:srgbClr>
              </a:outerShdw>
            </a:effectLst>
          </a:endParaRPr>
        </a:p>
      </dgm:t>
    </dgm:pt>
    <dgm:pt modelId="{F8945812-ECDB-41FF-A562-AB841294DB53}" type="sibTrans" cxnId="{A5DB05E3-DE34-4831-96F2-2D0BFF5C9349}">
      <dgm:prSet/>
      <dgm:spPr/>
      <dgm:t>
        <a:bodyPr/>
        <a:lstStyle/>
        <a:p>
          <a:pPr algn="l"/>
          <a:endParaRPr lang="en-US">
            <a:effectLst>
              <a:outerShdw blurRad="38100" dist="38100" dir="2700000" algn="tl">
                <a:srgbClr val="000000">
                  <a:alpha val="43137"/>
                </a:srgbClr>
              </a:outerShdw>
            </a:effectLst>
          </a:endParaRPr>
        </a:p>
      </dgm:t>
    </dgm:pt>
    <dgm:pt modelId="{E9C81BC6-678C-45D6-B4D4-FF7C2390B73B}" type="pres">
      <dgm:prSet presAssocID="{D317B271-696F-4A66-8751-40A2A9BDF418}" presName="Name0" presStyleCnt="0">
        <dgm:presLayoutVars>
          <dgm:dir/>
          <dgm:resizeHandles val="exact"/>
        </dgm:presLayoutVars>
      </dgm:prSet>
      <dgm:spPr/>
    </dgm:pt>
    <dgm:pt modelId="{ED8CA9EA-C557-4FF7-924F-C682DA5EE2F3}" type="pres">
      <dgm:prSet presAssocID="{58DC99E9-A990-471E-B12A-A720C780F72F}" presName="node" presStyleLbl="node1" presStyleIdx="0" presStyleCnt="7">
        <dgm:presLayoutVars>
          <dgm:bulletEnabled val="1"/>
        </dgm:presLayoutVars>
      </dgm:prSet>
      <dgm:spPr/>
    </dgm:pt>
    <dgm:pt modelId="{DBE07ED7-77B3-47DC-9679-F39145AB994D}" type="pres">
      <dgm:prSet presAssocID="{A436CEF2-E9FD-41DC-A340-5B2655CC9C8A}" presName="sibTrans" presStyleLbl="sibTrans1D1" presStyleIdx="0" presStyleCnt="6"/>
      <dgm:spPr/>
    </dgm:pt>
    <dgm:pt modelId="{7242A509-963C-4FAF-A879-408164404C20}" type="pres">
      <dgm:prSet presAssocID="{A436CEF2-E9FD-41DC-A340-5B2655CC9C8A}" presName="connectorText" presStyleLbl="sibTrans1D1" presStyleIdx="0" presStyleCnt="6"/>
      <dgm:spPr/>
    </dgm:pt>
    <dgm:pt modelId="{37949754-78CD-4C9F-B7CE-5D7606BB1F07}" type="pres">
      <dgm:prSet presAssocID="{385D0E10-FA9D-4611-A078-F6618AD70225}" presName="node" presStyleLbl="node1" presStyleIdx="1" presStyleCnt="7">
        <dgm:presLayoutVars>
          <dgm:bulletEnabled val="1"/>
        </dgm:presLayoutVars>
      </dgm:prSet>
      <dgm:spPr/>
    </dgm:pt>
    <dgm:pt modelId="{0DB7728C-1F3E-41EC-A357-210B6DEE69D6}" type="pres">
      <dgm:prSet presAssocID="{B50AE96E-91A5-4D9E-993C-F9E2ABDC744E}" presName="sibTrans" presStyleLbl="sibTrans1D1" presStyleIdx="1" presStyleCnt="6"/>
      <dgm:spPr/>
    </dgm:pt>
    <dgm:pt modelId="{E8000145-78FE-461B-B64B-0BC5985BEB5D}" type="pres">
      <dgm:prSet presAssocID="{B50AE96E-91A5-4D9E-993C-F9E2ABDC744E}" presName="connectorText" presStyleLbl="sibTrans1D1" presStyleIdx="1" presStyleCnt="6"/>
      <dgm:spPr/>
    </dgm:pt>
    <dgm:pt modelId="{684EBFB6-1ED6-4514-9CB9-54AD7F099BF2}" type="pres">
      <dgm:prSet presAssocID="{5890B142-4AB7-4762-9967-00EE7FABF6D6}" presName="node" presStyleLbl="node1" presStyleIdx="2" presStyleCnt="7">
        <dgm:presLayoutVars>
          <dgm:bulletEnabled val="1"/>
        </dgm:presLayoutVars>
      </dgm:prSet>
      <dgm:spPr/>
    </dgm:pt>
    <dgm:pt modelId="{A91B6886-FD7B-4D20-AA89-A4585A9EAC02}" type="pres">
      <dgm:prSet presAssocID="{7D354309-B427-4BBE-9D70-C06934958405}" presName="sibTrans" presStyleLbl="sibTrans1D1" presStyleIdx="2" presStyleCnt="6"/>
      <dgm:spPr/>
    </dgm:pt>
    <dgm:pt modelId="{60481FC1-AFEA-4F65-9189-DE97F4164904}" type="pres">
      <dgm:prSet presAssocID="{7D354309-B427-4BBE-9D70-C06934958405}" presName="connectorText" presStyleLbl="sibTrans1D1" presStyleIdx="2" presStyleCnt="6"/>
      <dgm:spPr/>
    </dgm:pt>
    <dgm:pt modelId="{2393C2D7-A7EE-45A9-9033-06DD5B2CD475}" type="pres">
      <dgm:prSet presAssocID="{7B62A6E6-4E4E-4A69-974F-A4F9A7A86D13}" presName="node" presStyleLbl="node1" presStyleIdx="3" presStyleCnt="7">
        <dgm:presLayoutVars>
          <dgm:bulletEnabled val="1"/>
        </dgm:presLayoutVars>
      </dgm:prSet>
      <dgm:spPr/>
    </dgm:pt>
    <dgm:pt modelId="{E6CFE7E3-6564-4D81-9DA5-74A802920C4C}" type="pres">
      <dgm:prSet presAssocID="{9A9FE4DE-A37C-45C6-AC94-90290113F6A3}" presName="sibTrans" presStyleLbl="sibTrans1D1" presStyleIdx="3" presStyleCnt="6"/>
      <dgm:spPr/>
    </dgm:pt>
    <dgm:pt modelId="{7F777456-8D4D-4395-B267-6F92D4092B26}" type="pres">
      <dgm:prSet presAssocID="{9A9FE4DE-A37C-45C6-AC94-90290113F6A3}" presName="connectorText" presStyleLbl="sibTrans1D1" presStyleIdx="3" presStyleCnt="6"/>
      <dgm:spPr/>
    </dgm:pt>
    <dgm:pt modelId="{00D2AC7E-C7BC-4B0A-83CE-DDA5CB635034}" type="pres">
      <dgm:prSet presAssocID="{AE84C77F-2422-41FE-880A-D3EDA6F9E8D9}" presName="node" presStyleLbl="node1" presStyleIdx="4" presStyleCnt="7">
        <dgm:presLayoutVars>
          <dgm:bulletEnabled val="1"/>
        </dgm:presLayoutVars>
      </dgm:prSet>
      <dgm:spPr/>
    </dgm:pt>
    <dgm:pt modelId="{6CA28232-82EB-4C11-9037-0325FD4EBC42}" type="pres">
      <dgm:prSet presAssocID="{0C9C0525-392F-4E35-B6E4-BF9424F8BB0D}" presName="sibTrans" presStyleLbl="sibTrans1D1" presStyleIdx="4" presStyleCnt="6"/>
      <dgm:spPr/>
    </dgm:pt>
    <dgm:pt modelId="{CCD930FA-E442-4445-AFEA-7E475AAEADBC}" type="pres">
      <dgm:prSet presAssocID="{0C9C0525-392F-4E35-B6E4-BF9424F8BB0D}" presName="connectorText" presStyleLbl="sibTrans1D1" presStyleIdx="4" presStyleCnt="6"/>
      <dgm:spPr/>
    </dgm:pt>
    <dgm:pt modelId="{5FBAF5FD-600B-4C77-9D13-92BA115B1D2F}" type="pres">
      <dgm:prSet presAssocID="{69F222B4-F507-4EFE-93F9-13919CD22C44}" presName="node" presStyleLbl="node1" presStyleIdx="5" presStyleCnt="7">
        <dgm:presLayoutVars>
          <dgm:bulletEnabled val="1"/>
        </dgm:presLayoutVars>
      </dgm:prSet>
      <dgm:spPr/>
    </dgm:pt>
    <dgm:pt modelId="{A69A790E-6FF9-4BD0-8E9A-5831A0940ABB}" type="pres">
      <dgm:prSet presAssocID="{41F32B1D-7A28-43AF-9E1B-6EB92E1D58B9}" presName="sibTrans" presStyleLbl="sibTrans1D1" presStyleIdx="5" presStyleCnt="6"/>
      <dgm:spPr/>
    </dgm:pt>
    <dgm:pt modelId="{227FF79B-4639-45E5-A539-E686BA40462E}" type="pres">
      <dgm:prSet presAssocID="{41F32B1D-7A28-43AF-9E1B-6EB92E1D58B9}" presName="connectorText" presStyleLbl="sibTrans1D1" presStyleIdx="5" presStyleCnt="6"/>
      <dgm:spPr/>
    </dgm:pt>
    <dgm:pt modelId="{0936BB61-5FD4-4C88-B269-EE74CDF4D172}" type="pres">
      <dgm:prSet presAssocID="{CC81D213-EAAE-4A64-83EE-E63F75B3BA71}" presName="node" presStyleLbl="node1" presStyleIdx="6" presStyleCnt="7">
        <dgm:presLayoutVars>
          <dgm:bulletEnabled val="1"/>
        </dgm:presLayoutVars>
      </dgm:prSet>
      <dgm:spPr/>
    </dgm:pt>
  </dgm:ptLst>
  <dgm:cxnLst>
    <dgm:cxn modelId="{58A6ED00-8329-46F8-99D2-001F70D59887}" type="presOf" srcId="{5AC983D2-546E-4DCC-8BEE-0DFC7A945589}" destId="{684EBFB6-1ED6-4514-9CB9-54AD7F099BF2}" srcOrd="0" destOrd="2" presId="urn:microsoft.com/office/officeart/2005/8/layout/bProcess3"/>
    <dgm:cxn modelId="{E0038C0E-A302-4CF8-BDF1-50B93B0DBDD3}" type="presOf" srcId="{AF70B815-D69B-4149-83DB-066046155F61}" destId="{ED8CA9EA-C557-4FF7-924F-C682DA5EE2F3}" srcOrd="0" destOrd="3" presId="urn:microsoft.com/office/officeart/2005/8/layout/bProcess3"/>
    <dgm:cxn modelId="{11409012-96F5-47B4-88EF-80B8F21DF22E}" type="presOf" srcId="{B50AE96E-91A5-4D9E-993C-F9E2ABDC744E}" destId="{E8000145-78FE-461B-B64B-0BC5985BEB5D}" srcOrd="1" destOrd="0" presId="urn:microsoft.com/office/officeart/2005/8/layout/bProcess3"/>
    <dgm:cxn modelId="{0ABD9E12-4B7E-496D-9326-AD8DB23362B5}" type="presOf" srcId="{0C9C0525-392F-4E35-B6E4-BF9424F8BB0D}" destId="{CCD930FA-E442-4445-AFEA-7E475AAEADBC}" srcOrd="1" destOrd="0" presId="urn:microsoft.com/office/officeart/2005/8/layout/bProcess3"/>
    <dgm:cxn modelId="{2D36511C-BEAC-4A44-BED5-DC2E60F7BE89}" type="presOf" srcId="{41F32B1D-7A28-43AF-9E1B-6EB92E1D58B9}" destId="{227FF79B-4639-45E5-A539-E686BA40462E}" srcOrd="1" destOrd="0" presId="urn:microsoft.com/office/officeart/2005/8/layout/bProcess3"/>
    <dgm:cxn modelId="{96C75723-64C1-4230-B991-DDBEEF2EA1C8}" srcId="{AE84C77F-2422-41FE-880A-D3EDA6F9E8D9}" destId="{A10DE224-7B68-4E08-9B05-7504F55CD7F1}" srcOrd="0" destOrd="0" parTransId="{9119910A-B296-495D-A21D-14751E382A43}" sibTransId="{5F25ED1B-8A24-4B89-BC3E-46D3A8DCFA54}"/>
    <dgm:cxn modelId="{3DB1F123-F7C9-411C-918F-CCE8F6E7FEC0}" srcId="{58DC99E9-A990-471E-B12A-A720C780F72F}" destId="{DC078809-8D73-4250-A0B5-535E99F5A216}" srcOrd="0" destOrd="0" parTransId="{27DFF133-57F4-4580-B1AC-66031DA048C0}" sibTransId="{8E55C7FD-46DE-4B9E-80DA-B41CF6D83A7F}"/>
    <dgm:cxn modelId="{B3217A27-8CF9-4E3E-967E-1292DDF2F7F0}" type="presOf" srcId="{7D354309-B427-4BBE-9D70-C06934958405}" destId="{60481FC1-AFEA-4F65-9189-DE97F4164904}" srcOrd="1" destOrd="0" presId="urn:microsoft.com/office/officeart/2005/8/layout/bProcess3"/>
    <dgm:cxn modelId="{98F06D2A-3D43-493B-991E-3106B4255A01}" srcId="{D317B271-696F-4A66-8751-40A2A9BDF418}" destId="{58DC99E9-A990-471E-B12A-A720C780F72F}" srcOrd="0" destOrd="0" parTransId="{2D2C68CB-9EFE-4A15-B4F7-0BA853FA2AEA}" sibTransId="{A436CEF2-E9FD-41DC-A340-5B2655CC9C8A}"/>
    <dgm:cxn modelId="{A06E2B33-D277-4C8D-8B95-FE3122B8A2FB}" type="presOf" srcId="{385D0E10-FA9D-4611-A078-F6618AD70225}" destId="{37949754-78CD-4C9F-B7CE-5D7606BB1F07}" srcOrd="0" destOrd="0" presId="urn:microsoft.com/office/officeart/2005/8/layout/bProcess3"/>
    <dgm:cxn modelId="{DC7D6F5E-E2D4-4D50-8766-9206F1325257}" type="presOf" srcId="{1F7A7F95-9CA7-48EF-ACEC-3898C2E4C730}" destId="{37949754-78CD-4C9F-B7CE-5D7606BB1F07}" srcOrd="0" destOrd="1" presId="urn:microsoft.com/office/officeart/2005/8/layout/bProcess3"/>
    <dgm:cxn modelId="{BD939666-9469-4B51-8B37-B75CF0C75F1D}" type="presOf" srcId="{E1409347-EEEA-41FD-B920-49BF53BD6F00}" destId="{0936BB61-5FD4-4C88-B269-EE74CDF4D172}" srcOrd="0" destOrd="1" presId="urn:microsoft.com/office/officeart/2005/8/layout/bProcess3"/>
    <dgm:cxn modelId="{F3BD9D66-F19C-40F5-A456-BD08D62243EB}" type="presOf" srcId="{EF1DB6D3-7259-4E8F-BDB7-7FAC81D8367A}" destId="{2393C2D7-A7EE-45A9-9033-06DD5B2CD475}" srcOrd="0" destOrd="1" presId="urn:microsoft.com/office/officeart/2005/8/layout/bProcess3"/>
    <dgm:cxn modelId="{5D3F7A48-5626-46CD-9723-0213488338C6}" srcId="{385D0E10-FA9D-4611-A078-F6618AD70225}" destId="{F887636C-E1F3-4D1C-853E-0F9B913BB529}" srcOrd="1" destOrd="0" parTransId="{9B4F19AF-61A7-4871-95DC-191C71D1EC73}" sibTransId="{12DA4806-D5EA-4FED-8B36-691A35CA728D}"/>
    <dgm:cxn modelId="{13CC914D-D623-42FE-97F8-06C29E3B9536}" srcId="{D317B271-696F-4A66-8751-40A2A9BDF418}" destId="{5890B142-4AB7-4762-9967-00EE7FABF6D6}" srcOrd="2" destOrd="0" parTransId="{BD9B1A8F-C604-4EC9-94BD-4F3DD0F1AE72}" sibTransId="{7D354309-B427-4BBE-9D70-C06934958405}"/>
    <dgm:cxn modelId="{241DAA6E-FF3E-4C23-8B15-B2E099BDCC25}" type="presOf" srcId="{8A383E22-695A-475D-BA91-93D390CA3377}" destId="{2393C2D7-A7EE-45A9-9033-06DD5B2CD475}" srcOrd="0" destOrd="2" presId="urn:microsoft.com/office/officeart/2005/8/layout/bProcess3"/>
    <dgm:cxn modelId="{5AB1A74F-75C8-443F-A3F1-C8AA4F8EE851}" type="presOf" srcId="{9A9FE4DE-A37C-45C6-AC94-90290113F6A3}" destId="{E6CFE7E3-6564-4D81-9DA5-74A802920C4C}" srcOrd="0" destOrd="0" presId="urn:microsoft.com/office/officeart/2005/8/layout/bProcess3"/>
    <dgm:cxn modelId="{C009B96F-6BF5-470B-9BCD-B5ED66E618DF}" srcId="{D317B271-696F-4A66-8751-40A2A9BDF418}" destId="{CC81D213-EAAE-4A64-83EE-E63F75B3BA71}" srcOrd="6" destOrd="0" parTransId="{BB5BDE5D-F6E4-4E89-AD8F-4CE03B2DD218}" sibTransId="{BF295BB2-B084-42D6-94CA-86719B556457}"/>
    <dgm:cxn modelId="{B5B91056-058C-4F49-9F8A-557182AFF3BD}" type="presOf" srcId="{D317B271-696F-4A66-8751-40A2A9BDF418}" destId="{E9C81BC6-678C-45D6-B4D4-FF7C2390B73B}" srcOrd="0" destOrd="0" presId="urn:microsoft.com/office/officeart/2005/8/layout/bProcess3"/>
    <dgm:cxn modelId="{8B4BA983-A50B-4F3E-8449-70E3BAE74305}" type="presOf" srcId="{41F32B1D-7A28-43AF-9E1B-6EB92E1D58B9}" destId="{A69A790E-6FF9-4BD0-8E9A-5831A0940ABB}" srcOrd="0" destOrd="0" presId="urn:microsoft.com/office/officeart/2005/8/layout/bProcess3"/>
    <dgm:cxn modelId="{D0002586-4A28-4000-A221-E05F165A4AD6}" srcId="{58DC99E9-A990-471E-B12A-A720C780F72F}" destId="{AF70B815-D69B-4149-83DB-066046155F61}" srcOrd="2" destOrd="0" parTransId="{82907D17-90CC-41F2-A6F9-6CB474FC2A58}" sibTransId="{242EDAD6-433F-48B2-BB5A-A8C4882C630D}"/>
    <dgm:cxn modelId="{9F153B8B-35B1-4FE1-9D62-E43A7453B35A}" srcId="{385D0E10-FA9D-4611-A078-F6618AD70225}" destId="{1F7A7F95-9CA7-48EF-ACEC-3898C2E4C730}" srcOrd="0" destOrd="0" parTransId="{2A684A5A-6A6B-4594-91CA-7A20012493BD}" sibTransId="{A6655AD0-62B5-4269-99E0-26774D19CBB8}"/>
    <dgm:cxn modelId="{B1FAAF8D-9277-4288-9059-82C3FB3F07F5}" type="presOf" srcId="{A436CEF2-E9FD-41DC-A340-5B2655CC9C8A}" destId="{DBE07ED7-77B3-47DC-9679-F39145AB994D}" srcOrd="0" destOrd="0" presId="urn:microsoft.com/office/officeart/2005/8/layout/bProcess3"/>
    <dgm:cxn modelId="{228A4591-4361-4C52-B585-67D6FEB7F0F5}" type="presOf" srcId="{7D354309-B427-4BBE-9D70-C06934958405}" destId="{A91B6886-FD7B-4D20-AA89-A4585A9EAC02}" srcOrd="0" destOrd="0" presId="urn:microsoft.com/office/officeart/2005/8/layout/bProcess3"/>
    <dgm:cxn modelId="{B82AB49C-500B-4C0E-83E1-0B11F8F3A6C8}" type="presOf" srcId="{0C9C0525-392F-4E35-B6E4-BF9424F8BB0D}" destId="{6CA28232-82EB-4C11-9037-0325FD4EBC42}" srcOrd="0" destOrd="0" presId="urn:microsoft.com/office/officeart/2005/8/layout/bProcess3"/>
    <dgm:cxn modelId="{53477A9D-3E71-4A32-8EAA-BBF62716102D}" type="presOf" srcId="{5890B142-4AB7-4762-9967-00EE7FABF6D6}" destId="{684EBFB6-1ED6-4514-9CB9-54AD7F099BF2}" srcOrd="0" destOrd="0" presId="urn:microsoft.com/office/officeart/2005/8/layout/bProcess3"/>
    <dgm:cxn modelId="{D5E7089F-F6C3-420C-8592-DFBCEF96D52F}" srcId="{7B62A6E6-4E4E-4A69-974F-A4F9A7A86D13}" destId="{EF1DB6D3-7259-4E8F-BDB7-7FAC81D8367A}" srcOrd="0" destOrd="0" parTransId="{3E4496D6-5767-4B69-B7EB-BDE3A65D0547}" sibTransId="{132FB233-A29B-4555-AFA8-89D3A3CF7BEB}"/>
    <dgm:cxn modelId="{9C2487A3-CE55-45C2-8616-9BB5B25726F1}" type="presOf" srcId="{D6B3EA99-22E1-4D1A-90D3-A75AD1444A53}" destId="{5FBAF5FD-600B-4C77-9D13-92BA115B1D2F}" srcOrd="0" destOrd="1" presId="urn:microsoft.com/office/officeart/2005/8/layout/bProcess3"/>
    <dgm:cxn modelId="{FA750DA9-6966-4A05-84F1-CCC480B397D4}" type="presOf" srcId="{A10DE224-7B68-4E08-9B05-7504F55CD7F1}" destId="{00D2AC7E-C7BC-4B0A-83CE-DDA5CB635034}" srcOrd="0" destOrd="1" presId="urn:microsoft.com/office/officeart/2005/8/layout/bProcess3"/>
    <dgm:cxn modelId="{E0BB65A9-64E7-4D8A-997B-0A180486561A}" srcId="{5890B142-4AB7-4762-9967-00EE7FABF6D6}" destId="{65B2E8EB-208D-480C-9F3C-83C9FFC4F76B}" srcOrd="0" destOrd="0" parTransId="{446D9D61-6771-4025-A319-65D2548ACB14}" sibTransId="{A919FCEC-B322-4055-BDFF-E20C1E5D10EA}"/>
    <dgm:cxn modelId="{856E04AB-68F0-42C9-A129-06E7852BF0AE}" type="presOf" srcId="{7B62A6E6-4E4E-4A69-974F-A4F9A7A86D13}" destId="{2393C2D7-A7EE-45A9-9033-06DD5B2CD475}" srcOrd="0" destOrd="0" presId="urn:microsoft.com/office/officeart/2005/8/layout/bProcess3"/>
    <dgm:cxn modelId="{A1EA51AB-7EF4-489F-AAF8-34D50AFCCDAD}" type="presOf" srcId="{58DC99E9-A990-471E-B12A-A720C780F72F}" destId="{ED8CA9EA-C557-4FF7-924F-C682DA5EE2F3}" srcOrd="0" destOrd="0" presId="urn:microsoft.com/office/officeart/2005/8/layout/bProcess3"/>
    <dgm:cxn modelId="{2A2A8DB3-40F2-417E-9FDA-8C63B333053A}" type="presOf" srcId="{D0BCA599-ECEB-4877-9662-6FE6967BD359}" destId="{ED8CA9EA-C557-4FF7-924F-C682DA5EE2F3}" srcOrd="0" destOrd="2" presId="urn:microsoft.com/office/officeart/2005/8/layout/bProcess3"/>
    <dgm:cxn modelId="{06FECAB4-44BE-47FF-8035-FFBFE2B0EB3B}" srcId="{D317B271-696F-4A66-8751-40A2A9BDF418}" destId="{69F222B4-F507-4EFE-93F9-13919CD22C44}" srcOrd="5" destOrd="0" parTransId="{5D661E0C-EC0F-4C05-93AB-1D8E73EB4372}" sibTransId="{41F32B1D-7A28-43AF-9E1B-6EB92E1D58B9}"/>
    <dgm:cxn modelId="{9DC0DEB6-13D9-44EC-A775-17C2E5352100}" srcId="{D317B271-696F-4A66-8751-40A2A9BDF418}" destId="{AE84C77F-2422-41FE-880A-D3EDA6F9E8D9}" srcOrd="4" destOrd="0" parTransId="{72152550-CD46-4609-98D5-3FB4C30B5F97}" sibTransId="{0C9C0525-392F-4E35-B6E4-BF9424F8BB0D}"/>
    <dgm:cxn modelId="{5F3054BD-C2FA-4466-BAE5-8CDCA5C842BA}" type="presOf" srcId="{AE84C77F-2422-41FE-880A-D3EDA6F9E8D9}" destId="{00D2AC7E-C7BC-4B0A-83CE-DDA5CB635034}" srcOrd="0" destOrd="0" presId="urn:microsoft.com/office/officeart/2005/8/layout/bProcess3"/>
    <dgm:cxn modelId="{A3075DC0-07D9-4982-B736-DB8EB07A5CB5}" srcId="{D317B271-696F-4A66-8751-40A2A9BDF418}" destId="{385D0E10-FA9D-4611-A078-F6618AD70225}" srcOrd="1" destOrd="0" parTransId="{57583306-DC54-458D-9C17-E3D6B3982DE8}" sibTransId="{B50AE96E-91A5-4D9E-993C-F9E2ABDC744E}"/>
    <dgm:cxn modelId="{359BCAC7-4AA1-4AB0-BF66-FFE3B23E8F57}" type="presOf" srcId="{69F222B4-F507-4EFE-93F9-13919CD22C44}" destId="{5FBAF5FD-600B-4C77-9D13-92BA115B1D2F}" srcOrd="0" destOrd="0" presId="urn:microsoft.com/office/officeart/2005/8/layout/bProcess3"/>
    <dgm:cxn modelId="{9F78C6C8-AEE0-496F-8051-1A6C7D9F2384}" type="presOf" srcId="{CC81D213-EAAE-4A64-83EE-E63F75B3BA71}" destId="{0936BB61-5FD4-4C88-B269-EE74CDF4D172}" srcOrd="0" destOrd="0" presId="urn:microsoft.com/office/officeart/2005/8/layout/bProcess3"/>
    <dgm:cxn modelId="{49BDB7CF-FCAC-4160-B0BA-8B52736D5AAC}" type="presOf" srcId="{B50AE96E-91A5-4D9E-993C-F9E2ABDC744E}" destId="{0DB7728C-1F3E-41EC-A357-210B6DEE69D6}" srcOrd="0" destOrd="0" presId="urn:microsoft.com/office/officeart/2005/8/layout/bProcess3"/>
    <dgm:cxn modelId="{51A84ED5-4F20-409D-857A-1F79D5772191}" srcId="{D317B271-696F-4A66-8751-40A2A9BDF418}" destId="{7B62A6E6-4E4E-4A69-974F-A4F9A7A86D13}" srcOrd="3" destOrd="0" parTransId="{5C8B03E1-62E1-4E3F-B716-20EB6C25EC13}" sibTransId="{9A9FE4DE-A37C-45C6-AC94-90290113F6A3}"/>
    <dgm:cxn modelId="{5A3F9BD7-41E3-4E82-BFA5-C29B4AE53595}" type="presOf" srcId="{65B2E8EB-208D-480C-9F3C-83C9FFC4F76B}" destId="{684EBFB6-1ED6-4514-9CB9-54AD7F099BF2}" srcOrd="0" destOrd="1" presId="urn:microsoft.com/office/officeart/2005/8/layout/bProcess3"/>
    <dgm:cxn modelId="{B6127FDD-B9C4-407E-A510-7F29EDA76640}" type="presOf" srcId="{A436CEF2-E9FD-41DC-A340-5B2655CC9C8A}" destId="{7242A509-963C-4FAF-A879-408164404C20}" srcOrd="1" destOrd="0" presId="urn:microsoft.com/office/officeart/2005/8/layout/bProcess3"/>
    <dgm:cxn modelId="{A5DB05E3-DE34-4831-96F2-2D0BFF5C9349}" srcId="{CC81D213-EAAE-4A64-83EE-E63F75B3BA71}" destId="{E1409347-EEEA-41FD-B920-49BF53BD6F00}" srcOrd="0" destOrd="0" parTransId="{8456A529-B6B2-4CF7-8EB7-88D8970C11AD}" sibTransId="{F8945812-ECDB-41FF-A562-AB841294DB53}"/>
    <dgm:cxn modelId="{A82B1CE8-5990-4ACB-9162-6EA6E2E1740F}" type="presOf" srcId="{F887636C-E1F3-4D1C-853E-0F9B913BB529}" destId="{37949754-78CD-4C9F-B7CE-5D7606BB1F07}" srcOrd="0" destOrd="2" presId="urn:microsoft.com/office/officeart/2005/8/layout/bProcess3"/>
    <dgm:cxn modelId="{3FD8B4F0-14C8-4BB8-95F3-EEC420425D3F}" type="presOf" srcId="{9A9FE4DE-A37C-45C6-AC94-90290113F6A3}" destId="{7F777456-8D4D-4395-B267-6F92D4092B26}" srcOrd="1" destOrd="0" presId="urn:microsoft.com/office/officeart/2005/8/layout/bProcess3"/>
    <dgm:cxn modelId="{F60FB6F8-BBBD-4672-AABD-3B677CE04D9D}" srcId="{69F222B4-F507-4EFE-93F9-13919CD22C44}" destId="{D6B3EA99-22E1-4D1A-90D3-A75AD1444A53}" srcOrd="0" destOrd="0" parTransId="{31238E58-523A-407F-9D69-4D136028C144}" sibTransId="{4C0FDB23-0D1E-43BA-82D0-A78E65904D2B}"/>
    <dgm:cxn modelId="{2F0A74FA-9819-4AA4-B0B3-AF112ED707F7}" srcId="{5890B142-4AB7-4762-9967-00EE7FABF6D6}" destId="{5AC983D2-546E-4DCC-8BEE-0DFC7A945589}" srcOrd="1" destOrd="0" parTransId="{C90CBB0A-0153-46BC-B9EC-9E01F3E3F8E6}" sibTransId="{8D40FE55-B0C3-4498-B321-5EAA58081AEB}"/>
    <dgm:cxn modelId="{D22101FD-736F-4B08-9AB4-2B4EC8F18C57}" srcId="{58DC99E9-A990-471E-B12A-A720C780F72F}" destId="{D0BCA599-ECEB-4877-9662-6FE6967BD359}" srcOrd="1" destOrd="0" parTransId="{9935916F-4093-4A60-9E66-B7401423CD16}" sibTransId="{92FE13F1-7689-488F-8B71-76CFB222E4EB}"/>
    <dgm:cxn modelId="{F3C4E3FD-1C49-4E5A-96F4-8619ACFBA85E}" srcId="{7B62A6E6-4E4E-4A69-974F-A4F9A7A86D13}" destId="{8A383E22-695A-475D-BA91-93D390CA3377}" srcOrd="1" destOrd="0" parTransId="{987E8AD0-01DF-48D1-A9E2-548A78AF637A}" sibTransId="{B8F4E019-E75C-4BA4-8486-69BDE3B713D6}"/>
    <dgm:cxn modelId="{3478BEFE-D216-4692-84DC-E4FC5A428A04}" type="presOf" srcId="{DC078809-8D73-4250-A0B5-535E99F5A216}" destId="{ED8CA9EA-C557-4FF7-924F-C682DA5EE2F3}" srcOrd="0" destOrd="1" presId="urn:microsoft.com/office/officeart/2005/8/layout/bProcess3"/>
    <dgm:cxn modelId="{07E10F9B-FCA3-4DAE-865E-4DB1CFEDF916}" type="presParOf" srcId="{E9C81BC6-678C-45D6-B4D4-FF7C2390B73B}" destId="{ED8CA9EA-C557-4FF7-924F-C682DA5EE2F3}" srcOrd="0" destOrd="0" presId="urn:microsoft.com/office/officeart/2005/8/layout/bProcess3"/>
    <dgm:cxn modelId="{29DFB3BA-D193-4CFF-82C1-C89D2CB9CD43}" type="presParOf" srcId="{E9C81BC6-678C-45D6-B4D4-FF7C2390B73B}" destId="{DBE07ED7-77B3-47DC-9679-F39145AB994D}" srcOrd="1" destOrd="0" presId="urn:microsoft.com/office/officeart/2005/8/layout/bProcess3"/>
    <dgm:cxn modelId="{37CF1607-3306-4FAB-BFB6-ED55065005D7}" type="presParOf" srcId="{DBE07ED7-77B3-47DC-9679-F39145AB994D}" destId="{7242A509-963C-4FAF-A879-408164404C20}" srcOrd="0" destOrd="0" presId="urn:microsoft.com/office/officeart/2005/8/layout/bProcess3"/>
    <dgm:cxn modelId="{747CEB30-9B25-499F-BE88-88306C2D9748}" type="presParOf" srcId="{E9C81BC6-678C-45D6-B4D4-FF7C2390B73B}" destId="{37949754-78CD-4C9F-B7CE-5D7606BB1F07}" srcOrd="2" destOrd="0" presId="urn:microsoft.com/office/officeart/2005/8/layout/bProcess3"/>
    <dgm:cxn modelId="{048D4394-2348-4DA9-837D-72B5C679C5DD}" type="presParOf" srcId="{E9C81BC6-678C-45D6-B4D4-FF7C2390B73B}" destId="{0DB7728C-1F3E-41EC-A357-210B6DEE69D6}" srcOrd="3" destOrd="0" presId="urn:microsoft.com/office/officeart/2005/8/layout/bProcess3"/>
    <dgm:cxn modelId="{8F7A7618-C379-4389-BE1C-880304CC08F9}" type="presParOf" srcId="{0DB7728C-1F3E-41EC-A357-210B6DEE69D6}" destId="{E8000145-78FE-461B-B64B-0BC5985BEB5D}" srcOrd="0" destOrd="0" presId="urn:microsoft.com/office/officeart/2005/8/layout/bProcess3"/>
    <dgm:cxn modelId="{9813D70C-8D81-464F-AF83-8A8E27CAB900}" type="presParOf" srcId="{E9C81BC6-678C-45D6-B4D4-FF7C2390B73B}" destId="{684EBFB6-1ED6-4514-9CB9-54AD7F099BF2}" srcOrd="4" destOrd="0" presId="urn:microsoft.com/office/officeart/2005/8/layout/bProcess3"/>
    <dgm:cxn modelId="{F6334A62-24C7-4E0A-9A06-B0293701FC90}" type="presParOf" srcId="{E9C81BC6-678C-45D6-B4D4-FF7C2390B73B}" destId="{A91B6886-FD7B-4D20-AA89-A4585A9EAC02}" srcOrd="5" destOrd="0" presId="urn:microsoft.com/office/officeart/2005/8/layout/bProcess3"/>
    <dgm:cxn modelId="{28C1D92A-D757-4F21-93F5-8AE0AA729935}" type="presParOf" srcId="{A91B6886-FD7B-4D20-AA89-A4585A9EAC02}" destId="{60481FC1-AFEA-4F65-9189-DE97F4164904}" srcOrd="0" destOrd="0" presId="urn:microsoft.com/office/officeart/2005/8/layout/bProcess3"/>
    <dgm:cxn modelId="{1B9E98A6-BD92-4EFF-8D96-821C94242C81}" type="presParOf" srcId="{E9C81BC6-678C-45D6-B4D4-FF7C2390B73B}" destId="{2393C2D7-A7EE-45A9-9033-06DD5B2CD475}" srcOrd="6" destOrd="0" presId="urn:microsoft.com/office/officeart/2005/8/layout/bProcess3"/>
    <dgm:cxn modelId="{7299EC47-F325-4356-9131-C64AB15C0606}" type="presParOf" srcId="{E9C81BC6-678C-45D6-B4D4-FF7C2390B73B}" destId="{E6CFE7E3-6564-4D81-9DA5-74A802920C4C}" srcOrd="7" destOrd="0" presId="urn:microsoft.com/office/officeart/2005/8/layout/bProcess3"/>
    <dgm:cxn modelId="{49212B88-4A0F-4E4E-AE17-EF8DCB967D0D}" type="presParOf" srcId="{E6CFE7E3-6564-4D81-9DA5-74A802920C4C}" destId="{7F777456-8D4D-4395-B267-6F92D4092B26}" srcOrd="0" destOrd="0" presId="urn:microsoft.com/office/officeart/2005/8/layout/bProcess3"/>
    <dgm:cxn modelId="{4B567816-00E1-4048-AB1D-98D2D322FB62}" type="presParOf" srcId="{E9C81BC6-678C-45D6-B4D4-FF7C2390B73B}" destId="{00D2AC7E-C7BC-4B0A-83CE-DDA5CB635034}" srcOrd="8" destOrd="0" presId="urn:microsoft.com/office/officeart/2005/8/layout/bProcess3"/>
    <dgm:cxn modelId="{277BF1B5-4A3D-4F0C-B4F2-D361B9D67DF5}" type="presParOf" srcId="{E9C81BC6-678C-45D6-B4D4-FF7C2390B73B}" destId="{6CA28232-82EB-4C11-9037-0325FD4EBC42}" srcOrd="9" destOrd="0" presId="urn:microsoft.com/office/officeart/2005/8/layout/bProcess3"/>
    <dgm:cxn modelId="{FB005E1E-49E2-4617-B56B-6F856635762C}" type="presParOf" srcId="{6CA28232-82EB-4C11-9037-0325FD4EBC42}" destId="{CCD930FA-E442-4445-AFEA-7E475AAEADBC}" srcOrd="0" destOrd="0" presId="urn:microsoft.com/office/officeart/2005/8/layout/bProcess3"/>
    <dgm:cxn modelId="{C2F32C7C-4D09-4785-B159-619D94AB76E4}" type="presParOf" srcId="{E9C81BC6-678C-45D6-B4D4-FF7C2390B73B}" destId="{5FBAF5FD-600B-4C77-9D13-92BA115B1D2F}" srcOrd="10" destOrd="0" presId="urn:microsoft.com/office/officeart/2005/8/layout/bProcess3"/>
    <dgm:cxn modelId="{72AB5C9B-A294-4EF1-AF4B-D1D1AE7A9DAE}" type="presParOf" srcId="{E9C81BC6-678C-45D6-B4D4-FF7C2390B73B}" destId="{A69A790E-6FF9-4BD0-8E9A-5831A0940ABB}" srcOrd="11" destOrd="0" presId="urn:microsoft.com/office/officeart/2005/8/layout/bProcess3"/>
    <dgm:cxn modelId="{23022E37-F212-4B48-9D0F-C6CED21A757D}" type="presParOf" srcId="{A69A790E-6FF9-4BD0-8E9A-5831A0940ABB}" destId="{227FF79B-4639-45E5-A539-E686BA40462E}" srcOrd="0" destOrd="0" presId="urn:microsoft.com/office/officeart/2005/8/layout/bProcess3"/>
    <dgm:cxn modelId="{069949BC-0261-4D0F-8FF9-F071207A6DD4}" type="presParOf" srcId="{E9C81BC6-678C-45D6-B4D4-FF7C2390B73B}" destId="{0936BB61-5FD4-4C88-B269-EE74CDF4D172}" srcOrd="12"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E06F3D-ECC9-4B0F-80AF-C73147B2E5F8}">
      <dsp:nvSpPr>
        <dsp:cNvPr id="0" name=""/>
        <dsp:cNvSpPr/>
      </dsp:nvSpPr>
      <dsp:spPr>
        <a:xfrm>
          <a:off x="1768" y="861621"/>
          <a:ext cx="2343931" cy="234393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eProcurement system</a:t>
          </a:r>
        </a:p>
      </dsp:txBody>
      <dsp:txXfrm>
        <a:off x="345029" y="1204882"/>
        <a:ext cx="1657409" cy="1657409"/>
      </dsp:txXfrm>
    </dsp:sp>
    <dsp:sp modelId="{7CA7D971-6413-4F20-9E90-6FD442B1EEDD}">
      <dsp:nvSpPr>
        <dsp:cNvPr id="0" name=""/>
        <dsp:cNvSpPr/>
      </dsp:nvSpPr>
      <dsp:spPr>
        <a:xfrm>
          <a:off x="2536026" y="1353847"/>
          <a:ext cx="1359480" cy="1359480"/>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2716225" y="1873712"/>
        <a:ext cx="999082" cy="319750"/>
      </dsp:txXfrm>
    </dsp:sp>
    <dsp:sp modelId="{9F64F57C-7093-4056-A4C4-846789861CB4}">
      <dsp:nvSpPr>
        <dsp:cNvPr id="0" name=""/>
        <dsp:cNvSpPr/>
      </dsp:nvSpPr>
      <dsp:spPr>
        <a:xfrm>
          <a:off x="4085834" y="861621"/>
          <a:ext cx="2343931" cy="234393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strategic supplier partnerships</a:t>
          </a:r>
        </a:p>
      </dsp:txBody>
      <dsp:txXfrm>
        <a:off x="4429095" y="1204882"/>
        <a:ext cx="1657409" cy="1657409"/>
      </dsp:txXfrm>
    </dsp:sp>
    <dsp:sp modelId="{2B3961AA-5063-43DF-AAD7-11AEDF57133E}">
      <dsp:nvSpPr>
        <dsp:cNvPr id="0" name=""/>
        <dsp:cNvSpPr/>
      </dsp:nvSpPr>
      <dsp:spPr>
        <a:xfrm>
          <a:off x="6620092" y="1353847"/>
          <a:ext cx="1359480" cy="1359480"/>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6800291" y="1633900"/>
        <a:ext cx="999082" cy="799374"/>
      </dsp:txXfrm>
    </dsp:sp>
    <dsp:sp modelId="{3B936EBC-E0F7-41E5-A722-69EBE93290F2}">
      <dsp:nvSpPr>
        <dsp:cNvPr id="0" name=""/>
        <dsp:cNvSpPr/>
      </dsp:nvSpPr>
      <dsp:spPr>
        <a:xfrm>
          <a:off x="8169900" y="861621"/>
          <a:ext cx="2343931" cy="234393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purchase and distribute without       on-site warehouse</a:t>
          </a:r>
        </a:p>
      </dsp:txBody>
      <dsp:txXfrm>
        <a:off x="8513161" y="1204882"/>
        <a:ext cx="1657409" cy="16574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E194F-AB02-4280-B394-8E7B51A91255}">
      <dsp:nvSpPr>
        <dsp:cNvPr id="0" name=""/>
        <dsp:cNvSpPr/>
      </dsp:nvSpPr>
      <dsp:spPr>
        <a:xfrm>
          <a:off x="1034" y="59924"/>
          <a:ext cx="2206501" cy="14480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Now</a:t>
          </a:r>
        </a:p>
        <a:p>
          <a:pPr marL="171450" lvl="1" indent="-171450" algn="l" defTabSz="800100">
            <a:lnSpc>
              <a:spcPct val="90000"/>
            </a:lnSpc>
            <a:spcBef>
              <a:spcPct val="0"/>
            </a:spcBef>
            <a:spcAft>
              <a:spcPct val="15000"/>
            </a:spcAft>
            <a:buChar char="•"/>
          </a:pPr>
          <a:r>
            <a:rPr lang="en-US" sz="180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General Stores</a:t>
          </a:r>
        </a:p>
      </dsp:txBody>
      <dsp:txXfrm>
        <a:off x="43445" y="102335"/>
        <a:ext cx="2121679" cy="1363194"/>
      </dsp:txXfrm>
    </dsp:sp>
    <dsp:sp modelId="{E5E52877-EA19-45FC-9C06-AE96634C05B9}">
      <dsp:nvSpPr>
        <dsp:cNvPr id="0" name=""/>
        <dsp:cNvSpPr/>
      </dsp:nvSpPr>
      <dsp:spPr>
        <a:xfrm>
          <a:off x="2428186" y="510326"/>
          <a:ext cx="467778" cy="5472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2428186" y="619768"/>
        <a:ext cx="327445" cy="328328"/>
      </dsp:txXfrm>
    </dsp:sp>
    <dsp:sp modelId="{DCDE1B5D-3E9A-48CE-AA5C-7019FC17396D}">
      <dsp:nvSpPr>
        <dsp:cNvPr id="0" name=""/>
        <dsp:cNvSpPr/>
      </dsp:nvSpPr>
      <dsp:spPr>
        <a:xfrm>
          <a:off x="3090136" y="59924"/>
          <a:ext cx="2206501" cy="14480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Soon</a:t>
          </a:r>
        </a:p>
        <a:p>
          <a:pPr marL="171450" lvl="1" indent="-171450" algn="l" defTabSz="800100">
            <a:lnSpc>
              <a:spcPct val="90000"/>
            </a:lnSpc>
            <a:spcBef>
              <a:spcPct val="0"/>
            </a:spcBef>
            <a:spcAft>
              <a:spcPct val="15000"/>
            </a:spcAft>
            <a:buChar char="•"/>
          </a:pPr>
          <a:r>
            <a:rPr lang="en-US" sz="180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Directly from suppliers via </a:t>
          </a:r>
          <a:r>
            <a:rPr lang="en-US" sz="1800" kern="1200" dirty="0" err="1">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UShop</a:t>
          </a:r>
          <a:r>
            <a:rPr lang="en-US" sz="180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 punchouts</a:t>
          </a:r>
        </a:p>
      </dsp:txBody>
      <dsp:txXfrm>
        <a:off x="3132547" y="102335"/>
        <a:ext cx="2121679" cy="13631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E07ED7-77B3-47DC-9679-F39145AB994D}">
      <dsp:nvSpPr>
        <dsp:cNvPr id="0" name=""/>
        <dsp:cNvSpPr/>
      </dsp:nvSpPr>
      <dsp:spPr>
        <a:xfrm>
          <a:off x="2244476" y="1058661"/>
          <a:ext cx="484381" cy="91440"/>
        </a:xfrm>
        <a:custGeom>
          <a:avLst/>
          <a:gdLst/>
          <a:ahLst/>
          <a:cxnLst/>
          <a:rect l="0" t="0" r="0" b="0"/>
          <a:pathLst>
            <a:path>
              <a:moveTo>
                <a:pt x="0" y="45720"/>
              </a:moveTo>
              <a:lnTo>
                <a:pt x="48438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l" defTabSz="222250">
            <a:lnSpc>
              <a:spcPct val="90000"/>
            </a:lnSpc>
            <a:spcBef>
              <a:spcPct val="0"/>
            </a:spcBef>
            <a:spcAft>
              <a:spcPct val="35000"/>
            </a:spcAft>
            <a:buNone/>
          </a:pPr>
          <a:endParaRPr lang="en-US" sz="500" kern="1200">
            <a:effectLst>
              <a:outerShdw blurRad="38100" dist="38100" dir="2700000" algn="tl">
                <a:srgbClr val="000000">
                  <a:alpha val="43137"/>
                </a:srgbClr>
              </a:outerShdw>
            </a:effectLst>
          </a:endParaRPr>
        </a:p>
      </dsp:txBody>
      <dsp:txXfrm>
        <a:off x="2473792" y="1101803"/>
        <a:ext cx="25749" cy="5154"/>
      </dsp:txXfrm>
    </dsp:sp>
    <dsp:sp modelId="{ED8CA9EA-C557-4FF7-924F-C682DA5EE2F3}">
      <dsp:nvSpPr>
        <dsp:cNvPr id="0" name=""/>
        <dsp:cNvSpPr/>
      </dsp:nvSpPr>
      <dsp:spPr>
        <a:xfrm>
          <a:off x="7224" y="432665"/>
          <a:ext cx="2239051" cy="13434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b="1"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Oct. - Nov. 2024</a:t>
          </a:r>
        </a:p>
        <a:p>
          <a:pPr marL="114300" lvl="1" indent="-114300" algn="l" defTabSz="533400">
            <a:lnSpc>
              <a:spcPct val="90000"/>
            </a:lnSpc>
            <a:spcBef>
              <a:spcPct val="0"/>
            </a:spcBef>
            <a:spcAft>
              <a:spcPct val="15000"/>
            </a:spcAft>
            <a:buChar char="•"/>
          </a:pPr>
          <a:r>
            <a:rPr lang="en-US" sz="1200" b="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Internal GS staff training</a:t>
          </a:r>
        </a:p>
        <a:p>
          <a:pPr marL="114300" lvl="1" indent="-114300" algn="l" defTabSz="533400">
            <a:lnSpc>
              <a:spcPct val="90000"/>
            </a:lnSpc>
            <a:spcBef>
              <a:spcPct val="0"/>
            </a:spcBef>
            <a:spcAft>
              <a:spcPct val="15000"/>
            </a:spcAft>
            <a:buChar char="•"/>
          </a:pPr>
          <a:r>
            <a:rPr lang="en-US" sz="1200" b="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Airgas punchout testing</a:t>
          </a:r>
        </a:p>
        <a:p>
          <a:pPr marL="114300" lvl="1" indent="-114300" algn="l" defTabSz="533400">
            <a:lnSpc>
              <a:spcPct val="90000"/>
            </a:lnSpc>
            <a:spcBef>
              <a:spcPct val="0"/>
            </a:spcBef>
            <a:spcAft>
              <a:spcPct val="15000"/>
            </a:spcAft>
            <a:buChar char="•"/>
          </a:pPr>
          <a:r>
            <a:rPr lang="en-US" sz="1200" b="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Airgas driver training</a:t>
          </a:r>
        </a:p>
      </dsp:txBody>
      <dsp:txXfrm>
        <a:off x="7224" y="432665"/>
        <a:ext cx="2239051" cy="1343430"/>
      </dsp:txXfrm>
    </dsp:sp>
    <dsp:sp modelId="{0DB7728C-1F3E-41EC-A357-210B6DEE69D6}">
      <dsp:nvSpPr>
        <dsp:cNvPr id="0" name=""/>
        <dsp:cNvSpPr/>
      </dsp:nvSpPr>
      <dsp:spPr>
        <a:xfrm>
          <a:off x="4998509" y="1058661"/>
          <a:ext cx="484381" cy="91440"/>
        </a:xfrm>
        <a:custGeom>
          <a:avLst/>
          <a:gdLst/>
          <a:ahLst/>
          <a:cxnLst/>
          <a:rect l="0" t="0" r="0" b="0"/>
          <a:pathLst>
            <a:path>
              <a:moveTo>
                <a:pt x="0" y="45720"/>
              </a:moveTo>
              <a:lnTo>
                <a:pt x="48438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l" defTabSz="222250">
            <a:lnSpc>
              <a:spcPct val="90000"/>
            </a:lnSpc>
            <a:spcBef>
              <a:spcPct val="0"/>
            </a:spcBef>
            <a:spcAft>
              <a:spcPct val="35000"/>
            </a:spcAft>
            <a:buNone/>
          </a:pPr>
          <a:endParaRPr lang="en-US" sz="500" kern="1200">
            <a:effectLst>
              <a:outerShdw blurRad="38100" dist="38100" dir="2700000" algn="tl">
                <a:srgbClr val="000000">
                  <a:alpha val="43137"/>
                </a:srgbClr>
              </a:outerShdw>
            </a:effectLst>
          </a:endParaRPr>
        </a:p>
      </dsp:txBody>
      <dsp:txXfrm>
        <a:off x="5227825" y="1101803"/>
        <a:ext cx="25749" cy="5154"/>
      </dsp:txXfrm>
    </dsp:sp>
    <dsp:sp modelId="{37949754-78CD-4C9F-B7CE-5D7606BB1F07}">
      <dsp:nvSpPr>
        <dsp:cNvPr id="0" name=""/>
        <dsp:cNvSpPr/>
      </dsp:nvSpPr>
      <dsp:spPr>
        <a:xfrm>
          <a:off x="2761257" y="432665"/>
          <a:ext cx="2239051" cy="13434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b="1"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Nov. – Dec. 2024</a:t>
          </a:r>
        </a:p>
        <a:p>
          <a:pPr marL="114300" lvl="1" indent="-114300" algn="l" defTabSz="533400">
            <a:lnSpc>
              <a:spcPct val="90000"/>
            </a:lnSpc>
            <a:spcBef>
              <a:spcPct val="0"/>
            </a:spcBef>
            <a:spcAft>
              <a:spcPct val="15000"/>
            </a:spcAft>
            <a:buChar char="•"/>
          </a:pPr>
          <a:r>
            <a:rPr lang="en-US" sz="120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Punch-out for medical supplies and ethyl alcohol transition</a:t>
          </a:r>
        </a:p>
        <a:p>
          <a:pPr marL="114300" lvl="1" indent="-114300" algn="l" defTabSz="533400">
            <a:lnSpc>
              <a:spcPct val="90000"/>
            </a:lnSpc>
            <a:spcBef>
              <a:spcPct val="0"/>
            </a:spcBef>
            <a:spcAft>
              <a:spcPct val="15000"/>
            </a:spcAft>
            <a:buChar char="•"/>
          </a:pPr>
          <a:r>
            <a:rPr lang="en-US" sz="120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GS inventory depletion </a:t>
          </a:r>
        </a:p>
      </dsp:txBody>
      <dsp:txXfrm>
        <a:off x="2761257" y="432665"/>
        <a:ext cx="2239051" cy="1343430"/>
      </dsp:txXfrm>
    </dsp:sp>
    <dsp:sp modelId="{A91B6886-FD7B-4D20-AA89-A4585A9EAC02}">
      <dsp:nvSpPr>
        <dsp:cNvPr id="0" name=""/>
        <dsp:cNvSpPr/>
      </dsp:nvSpPr>
      <dsp:spPr>
        <a:xfrm>
          <a:off x="7752542" y="1058661"/>
          <a:ext cx="484381" cy="91440"/>
        </a:xfrm>
        <a:custGeom>
          <a:avLst/>
          <a:gdLst/>
          <a:ahLst/>
          <a:cxnLst/>
          <a:rect l="0" t="0" r="0" b="0"/>
          <a:pathLst>
            <a:path>
              <a:moveTo>
                <a:pt x="0" y="45720"/>
              </a:moveTo>
              <a:lnTo>
                <a:pt x="48438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l" defTabSz="222250">
            <a:lnSpc>
              <a:spcPct val="90000"/>
            </a:lnSpc>
            <a:spcBef>
              <a:spcPct val="0"/>
            </a:spcBef>
            <a:spcAft>
              <a:spcPct val="35000"/>
            </a:spcAft>
            <a:buNone/>
          </a:pPr>
          <a:endParaRPr lang="en-US" sz="500" kern="1200">
            <a:effectLst>
              <a:outerShdw blurRad="38100" dist="38100" dir="2700000" algn="tl">
                <a:srgbClr val="000000">
                  <a:alpha val="43137"/>
                </a:srgbClr>
              </a:outerShdw>
            </a:effectLst>
          </a:endParaRPr>
        </a:p>
      </dsp:txBody>
      <dsp:txXfrm>
        <a:off x="7981858" y="1101803"/>
        <a:ext cx="25749" cy="5154"/>
      </dsp:txXfrm>
    </dsp:sp>
    <dsp:sp modelId="{684EBFB6-1ED6-4514-9CB9-54AD7F099BF2}">
      <dsp:nvSpPr>
        <dsp:cNvPr id="0" name=""/>
        <dsp:cNvSpPr/>
      </dsp:nvSpPr>
      <dsp:spPr>
        <a:xfrm>
          <a:off x="5515290" y="432665"/>
          <a:ext cx="2239051" cy="13434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b="1"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Dec. 2024 – Jan. 2025</a:t>
          </a:r>
        </a:p>
        <a:p>
          <a:pPr marL="114300" lvl="1" indent="-114300" algn="l" defTabSz="533400">
            <a:lnSpc>
              <a:spcPct val="90000"/>
            </a:lnSpc>
            <a:spcBef>
              <a:spcPct val="0"/>
            </a:spcBef>
            <a:spcAft>
              <a:spcPct val="15000"/>
            </a:spcAft>
            <a:buChar char="•"/>
          </a:pPr>
          <a:r>
            <a:rPr lang="en-US" sz="120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Continued inventory depletion</a:t>
          </a:r>
        </a:p>
        <a:p>
          <a:pPr marL="114300" lvl="1" indent="-114300" algn="l" defTabSz="533400">
            <a:lnSpc>
              <a:spcPct val="90000"/>
            </a:lnSpc>
            <a:spcBef>
              <a:spcPct val="0"/>
            </a:spcBef>
            <a:spcAft>
              <a:spcPct val="15000"/>
            </a:spcAft>
            <a:buChar char="•"/>
          </a:pPr>
          <a:r>
            <a:rPr lang="en-US" sz="120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Sell-off equipment/surplus remaining inventory</a:t>
          </a:r>
        </a:p>
      </dsp:txBody>
      <dsp:txXfrm>
        <a:off x="5515290" y="432665"/>
        <a:ext cx="2239051" cy="1343430"/>
      </dsp:txXfrm>
    </dsp:sp>
    <dsp:sp modelId="{E6CFE7E3-6564-4D81-9DA5-74A802920C4C}">
      <dsp:nvSpPr>
        <dsp:cNvPr id="0" name=""/>
        <dsp:cNvSpPr/>
      </dsp:nvSpPr>
      <dsp:spPr>
        <a:xfrm>
          <a:off x="1126750" y="1774296"/>
          <a:ext cx="8262099" cy="484381"/>
        </a:xfrm>
        <a:custGeom>
          <a:avLst/>
          <a:gdLst/>
          <a:ahLst/>
          <a:cxnLst/>
          <a:rect l="0" t="0" r="0" b="0"/>
          <a:pathLst>
            <a:path>
              <a:moveTo>
                <a:pt x="8262099" y="0"/>
              </a:moveTo>
              <a:lnTo>
                <a:pt x="8262099" y="259290"/>
              </a:lnTo>
              <a:lnTo>
                <a:pt x="0" y="259290"/>
              </a:lnTo>
              <a:lnTo>
                <a:pt x="0" y="484381"/>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l" defTabSz="222250">
            <a:lnSpc>
              <a:spcPct val="90000"/>
            </a:lnSpc>
            <a:spcBef>
              <a:spcPct val="0"/>
            </a:spcBef>
            <a:spcAft>
              <a:spcPct val="35000"/>
            </a:spcAft>
            <a:buNone/>
          </a:pPr>
          <a:endParaRPr lang="en-US" sz="500" kern="1200">
            <a:effectLst>
              <a:outerShdw blurRad="38100" dist="38100" dir="2700000" algn="tl">
                <a:srgbClr val="000000">
                  <a:alpha val="43137"/>
                </a:srgbClr>
              </a:outerShdw>
            </a:effectLst>
          </a:endParaRPr>
        </a:p>
      </dsp:txBody>
      <dsp:txXfrm>
        <a:off x="5050846" y="2013910"/>
        <a:ext cx="413906" cy="5154"/>
      </dsp:txXfrm>
    </dsp:sp>
    <dsp:sp modelId="{2393C2D7-A7EE-45A9-9033-06DD5B2CD475}">
      <dsp:nvSpPr>
        <dsp:cNvPr id="0" name=""/>
        <dsp:cNvSpPr/>
      </dsp:nvSpPr>
      <dsp:spPr>
        <a:xfrm>
          <a:off x="8269323" y="432665"/>
          <a:ext cx="2239051" cy="13434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b="1"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General Stores closes Feb. 28, 2025</a:t>
          </a:r>
        </a:p>
        <a:p>
          <a:pPr marL="114300" lvl="1" indent="-114300" algn="l" defTabSz="533400">
            <a:lnSpc>
              <a:spcPct val="90000"/>
            </a:lnSpc>
            <a:spcBef>
              <a:spcPct val="0"/>
            </a:spcBef>
            <a:spcAft>
              <a:spcPct val="15000"/>
            </a:spcAft>
            <a:buChar char="•"/>
          </a:pPr>
          <a:r>
            <a:rPr lang="en-US" sz="1200" i="1"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except</a:t>
          </a:r>
          <a:r>
            <a:rPr lang="en-US" sz="120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 </a:t>
          </a:r>
          <a:r>
            <a:rPr lang="en-US" sz="1200" i="1"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for:</a:t>
          </a:r>
          <a:r>
            <a:rPr lang="en-US" sz="120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 compressed gasses and Central Receiving</a:t>
          </a:r>
        </a:p>
        <a:p>
          <a:pPr marL="114300" lvl="1" indent="-114300" algn="l" defTabSz="533400">
            <a:lnSpc>
              <a:spcPct val="90000"/>
            </a:lnSpc>
            <a:spcBef>
              <a:spcPct val="0"/>
            </a:spcBef>
            <a:spcAft>
              <a:spcPct val="15000"/>
            </a:spcAft>
            <a:buChar char="•"/>
          </a:pPr>
          <a:r>
            <a:rPr lang="en-US" sz="120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additional information in notes below</a:t>
          </a:r>
        </a:p>
      </dsp:txBody>
      <dsp:txXfrm>
        <a:off x="8269323" y="432665"/>
        <a:ext cx="2239051" cy="1343430"/>
      </dsp:txXfrm>
    </dsp:sp>
    <dsp:sp modelId="{6CA28232-82EB-4C11-9037-0325FD4EBC42}">
      <dsp:nvSpPr>
        <dsp:cNvPr id="0" name=""/>
        <dsp:cNvSpPr/>
      </dsp:nvSpPr>
      <dsp:spPr>
        <a:xfrm>
          <a:off x="2244476" y="2917073"/>
          <a:ext cx="484381" cy="91440"/>
        </a:xfrm>
        <a:custGeom>
          <a:avLst/>
          <a:gdLst/>
          <a:ahLst/>
          <a:cxnLst/>
          <a:rect l="0" t="0" r="0" b="0"/>
          <a:pathLst>
            <a:path>
              <a:moveTo>
                <a:pt x="0" y="45720"/>
              </a:moveTo>
              <a:lnTo>
                <a:pt x="48438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l" defTabSz="222250">
            <a:lnSpc>
              <a:spcPct val="90000"/>
            </a:lnSpc>
            <a:spcBef>
              <a:spcPct val="0"/>
            </a:spcBef>
            <a:spcAft>
              <a:spcPct val="35000"/>
            </a:spcAft>
            <a:buNone/>
          </a:pPr>
          <a:endParaRPr lang="en-US" sz="500" kern="1200">
            <a:effectLst>
              <a:outerShdw blurRad="38100" dist="38100" dir="2700000" algn="tl">
                <a:srgbClr val="000000">
                  <a:alpha val="43137"/>
                </a:srgbClr>
              </a:outerShdw>
            </a:effectLst>
          </a:endParaRPr>
        </a:p>
      </dsp:txBody>
      <dsp:txXfrm>
        <a:off x="2473792" y="2960216"/>
        <a:ext cx="25749" cy="5154"/>
      </dsp:txXfrm>
    </dsp:sp>
    <dsp:sp modelId="{00D2AC7E-C7BC-4B0A-83CE-DDA5CB635034}">
      <dsp:nvSpPr>
        <dsp:cNvPr id="0" name=""/>
        <dsp:cNvSpPr/>
      </dsp:nvSpPr>
      <dsp:spPr>
        <a:xfrm>
          <a:off x="7224" y="2291078"/>
          <a:ext cx="2239051" cy="13434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t" anchorCtr="0">
          <a:noAutofit/>
        </a:bodyPr>
        <a:lstStyle/>
        <a:p>
          <a:pPr marL="0" lvl="0" indent="0" algn="ctr" defTabSz="622300">
            <a:lnSpc>
              <a:spcPct val="90000"/>
            </a:lnSpc>
            <a:spcBef>
              <a:spcPct val="0"/>
            </a:spcBef>
            <a:spcAft>
              <a:spcPct val="35000"/>
            </a:spcAft>
            <a:buNone/>
          </a:pPr>
          <a:r>
            <a:rPr lang="en-US" sz="1400" b="1"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Late Jan. – June 30, 2025</a:t>
          </a:r>
        </a:p>
        <a:p>
          <a:pPr marL="114300" lvl="1" indent="-114300" algn="l" defTabSz="533400">
            <a:lnSpc>
              <a:spcPct val="90000"/>
            </a:lnSpc>
            <a:spcBef>
              <a:spcPct val="0"/>
            </a:spcBef>
            <a:spcAft>
              <a:spcPct val="15000"/>
            </a:spcAft>
            <a:buChar char="•"/>
          </a:pPr>
          <a:r>
            <a:rPr lang="en-US" sz="120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Transition from General Stores (compressed gasses and Dewar refill services) to direct purchase with contracted vendor services</a:t>
          </a:r>
        </a:p>
      </dsp:txBody>
      <dsp:txXfrm>
        <a:off x="7224" y="2291078"/>
        <a:ext cx="2239051" cy="1343430"/>
      </dsp:txXfrm>
    </dsp:sp>
    <dsp:sp modelId="{A69A790E-6FF9-4BD0-8E9A-5831A0940ABB}">
      <dsp:nvSpPr>
        <dsp:cNvPr id="0" name=""/>
        <dsp:cNvSpPr/>
      </dsp:nvSpPr>
      <dsp:spPr>
        <a:xfrm>
          <a:off x="4998509" y="2917073"/>
          <a:ext cx="484381" cy="91440"/>
        </a:xfrm>
        <a:custGeom>
          <a:avLst/>
          <a:gdLst/>
          <a:ahLst/>
          <a:cxnLst/>
          <a:rect l="0" t="0" r="0" b="0"/>
          <a:pathLst>
            <a:path>
              <a:moveTo>
                <a:pt x="0" y="45720"/>
              </a:moveTo>
              <a:lnTo>
                <a:pt x="48438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l" defTabSz="222250">
            <a:lnSpc>
              <a:spcPct val="90000"/>
            </a:lnSpc>
            <a:spcBef>
              <a:spcPct val="0"/>
            </a:spcBef>
            <a:spcAft>
              <a:spcPct val="35000"/>
            </a:spcAft>
            <a:buNone/>
          </a:pPr>
          <a:endParaRPr lang="en-US" sz="500" kern="1200">
            <a:effectLst>
              <a:outerShdw blurRad="38100" dist="38100" dir="2700000" algn="tl">
                <a:srgbClr val="000000">
                  <a:alpha val="43137"/>
                </a:srgbClr>
              </a:outerShdw>
            </a:effectLst>
          </a:endParaRPr>
        </a:p>
      </dsp:txBody>
      <dsp:txXfrm>
        <a:off x="5227825" y="2960216"/>
        <a:ext cx="25749" cy="5154"/>
      </dsp:txXfrm>
    </dsp:sp>
    <dsp:sp modelId="{5FBAF5FD-600B-4C77-9D13-92BA115B1D2F}">
      <dsp:nvSpPr>
        <dsp:cNvPr id="0" name=""/>
        <dsp:cNvSpPr/>
      </dsp:nvSpPr>
      <dsp:spPr>
        <a:xfrm>
          <a:off x="2761257" y="2291078"/>
          <a:ext cx="2239051" cy="13434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b="1"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June 30, 2025</a:t>
          </a:r>
        </a:p>
        <a:p>
          <a:pPr marL="114300" lvl="1" indent="-114300" algn="l" defTabSz="533400">
            <a:lnSpc>
              <a:spcPct val="90000"/>
            </a:lnSpc>
            <a:spcBef>
              <a:spcPct val="0"/>
            </a:spcBef>
            <a:spcAft>
              <a:spcPct val="15000"/>
            </a:spcAft>
            <a:buChar char="•"/>
          </a:pPr>
          <a:r>
            <a:rPr lang="en-US" sz="120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General Stores gas services officially closes</a:t>
          </a:r>
        </a:p>
      </dsp:txBody>
      <dsp:txXfrm>
        <a:off x="2761257" y="2291078"/>
        <a:ext cx="2239051" cy="1343430"/>
      </dsp:txXfrm>
    </dsp:sp>
    <dsp:sp modelId="{0936BB61-5FD4-4C88-B269-EE74CDF4D172}">
      <dsp:nvSpPr>
        <dsp:cNvPr id="0" name=""/>
        <dsp:cNvSpPr/>
      </dsp:nvSpPr>
      <dsp:spPr>
        <a:xfrm>
          <a:off x="5515290" y="2291078"/>
          <a:ext cx="2239051" cy="13434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b="1"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July 1, 2025</a:t>
          </a:r>
        </a:p>
        <a:p>
          <a:pPr marL="114300" lvl="1" indent="-114300" algn="l" defTabSz="533400">
            <a:lnSpc>
              <a:spcPct val="90000"/>
            </a:lnSpc>
            <a:spcBef>
              <a:spcPct val="0"/>
            </a:spcBef>
            <a:spcAft>
              <a:spcPct val="15000"/>
            </a:spcAft>
            <a:buChar char="•"/>
          </a:pPr>
          <a:r>
            <a:rPr lang="en-US" sz="1200" kern="1200" dirty="0">
              <a:effectLst>
                <a:outerShdw blurRad="38100" dist="38100" dir="2700000" algn="tl">
                  <a:srgbClr val="000000">
                    <a:alpha val="43137"/>
                  </a:srgbClr>
                </a:outerShdw>
              </a:effectLst>
              <a:latin typeface="Source Sans Pro" panose="020B0503030403020204" pitchFamily="34" charset="0"/>
              <a:ea typeface="Source Sans Pro" panose="020B0503030403020204" pitchFamily="34" charset="0"/>
            </a:rPr>
            <a:t>Central Receiving and Shipping managed by Print    &amp; Mail Services</a:t>
          </a:r>
        </a:p>
      </dsp:txBody>
      <dsp:txXfrm>
        <a:off x="5515290" y="2291078"/>
        <a:ext cx="2239051" cy="134343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E18777-C876-4575-A1B4-4CA0470571C0}" type="datetimeFigureOut">
              <a:rPr lang="en-US" smtClean="0"/>
              <a:t>1/21/2025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BE3FF-22E7-45E6-AA38-DAF64CF81E69}" type="slidenum">
              <a:rPr lang="en-US" smtClean="0"/>
              <a:t>‹#›</a:t>
            </a:fld>
            <a:endParaRPr lang="en-US"/>
          </a:p>
        </p:txBody>
      </p:sp>
    </p:spTree>
    <p:extLst>
      <p:ext uri="{BB962C8B-B14F-4D97-AF65-F5344CB8AC3E}">
        <p14:creationId xmlns:p14="http://schemas.microsoft.com/office/powerpoint/2010/main" val="3166111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0BE3FF-22E7-45E6-AA38-DAF64CF81E69}" type="slidenum">
              <a:rPr lang="en-US" smtClean="0"/>
              <a:t>1</a:t>
            </a:fld>
            <a:endParaRPr lang="en-US"/>
          </a:p>
        </p:txBody>
      </p:sp>
    </p:spTree>
    <p:extLst>
      <p:ext uri="{BB962C8B-B14F-4D97-AF65-F5344CB8AC3E}">
        <p14:creationId xmlns:p14="http://schemas.microsoft.com/office/powerpoint/2010/main" val="713180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October - November: Internal GS Staff training for continuation of excellent customer service to campus. Airgas punchout testing to ensure procure-to-pay process is properly working. Medline discounted pricing unloaded into Medline UShop punchout for ease of use shopping. Airgas driver hiring and driver training. Working towards launch of new compressed gasses service delivery by way of contracted suppliers (Airgas).</a:t>
            </a:r>
          </a:p>
          <a:p>
            <a:pPr marL="0" indent="0">
              <a:buFont typeface="Arial" panose="020B0604020202020204" pitchFamily="34" charset="0"/>
              <a:buNone/>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November - December: Medical supply and ethyl alcohol transition to direct orders through UShop punchout(s) as GS inventory is depleted. Airgas punchout pilot with group of campus customers. Airgas/GS driver campus ride along. Begin process of decommissioning General Stores via depletion of inventory.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December - January: Continued discounting of remaining GS inventory for final depletion of stock, equipment, and miscellaneous items for sell-off and/or surplus. General Stores final review begins on way to completion of General Stores closing as of February 28, 2025. </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(a.) </a:t>
            </a:r>
            <a:r>
              <a:rPr lang="en-US" b="1" dirty="0"/>
              <a:t>Exception to General Stores compress and liquid gasses services:</a:t>
            </a:r>
          </a:p>
          <a:p>
            <a:pPr marL="12001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AutoNum type="romanLcParenBoth"/>
              <a:tabLst/>
              <a:defRPr/>
            </a:pPr>
            <a:r>
              <a:rPr lang="en-US" dirty="0"/>
              <a:t>Campus departments </a:t>
            </a:r>
            <a:r>
              <a:rPr lang="en-US" sz="1800" dirty="0">
                <a:effectLst/>
                <a:latin typeface="Calibri" panose="020F0502020204030204" pitchFamily="34" charset="0"/>
                <a:ea typeface="Calibri" panose="020F0502020204030204" pitchFamily="34" charset="0"/>
                <a:cs typeface="Times New Roman" panose="02020603050405020304" pitchFamily="18" charset="0"/>
              </a:rPr>
              <a:t>will be transitioning from General Stores Compressed Gasses and Dewar Refill Services throughout the 5-month timeframe. In the meantime, please continue to order from General Stores as you do currently. We’ll keep you informed about our progress, including the availability of training for the new process. General Stores staff and the UShop Team</a:t>
            </a:r>
            <a:r>
              <a:rPr lang="en-US" sz="1800" dirty="0">
                <a:solidFill>
                  <a:srgbClr val="B6424C"/>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will be available to help you manage any issues or questions that arise.</a:t>
            </a: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Last January 2025 though June 2025: Transition of compressed/liquid gasses to go-live with compressed gasses delivery vendors. Includes addition of DJB Gas Services as supplier for open-face Dewar refills. General Stores closes doors on June 30, 2025.</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July 1, 2025: Prints &amp; Mail Services begins management of Central Receiving/Shipping</a:t>
            </a:r>
          </a:p>
        </p:txBody>
      </p:sp>
      <p:sp>
        <p:nvSpPr>
          <p:cNvPr id="4" name="Slide Number Placeholder 3"/>
          <p:cNvSpPr>
            <a:spLocks noGrp="1"/>
          </p:cNvSpPr>
          <p:nvPr>
            <p:ph type="sldNum" sz="quarter" idx="5"/>
          </p:nvPr>
        </p:nvSpPr>
        <p:spPr/>
        <p:txBody>
          <a:bodyPr/>
          <a:lstStyle/>
          <a:p>
            <a:fld id="{5E0BE3FF-22E7-45E6-AA38-DAF64CF81E69}" type="slidenum">
              <a:rPr lang="en-US" smtClean="0"/>
              <a:t>6</a:t>
            </a:fld>
            <a:endParaRPr lang="en-US"/>
          </a:p>
        </p:txBody>
      </p:sp>
    </p:spTree>
    <p:extLst>
      <p:ext uri="{BB962C8B-B14F-4D97-AF65-F5344CB8AC3E}">
        <p14:creationId xmlns:p14="http://schemas.microsoft.com/office/powerpoint/2010/main" val="25797666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Full Frame 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C7C5A12-C97F-6F85-EBA2-840FDFD95880}"/>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C0718EE-DCBC-6B40-89DB-6DACC21FB133}"/>
              </a:ext>
            </a:extLst>
          </p:cNvPr>
          <p:cNvSpPr>
            <a:spLocks noGrp="1"/>
          </p:cNvSpPr>
          <p:nvPr>
            <p:ph type="title"/>
          </p:nvPr>
        </p:nvSpPr>
        <p:spPr>
          <a:xfrm>
            <a:off x="586407" y="1341782"/>
            <a:ext cx="11019183" cy="4303643"/>
          </a:xfrm>
          <a:prstGeom prst="rect">
            <a:avLst/>
          </a:prstGeom>
        </p:spPr>
        <p:txBody>
          <a:bodyPr>
            <a:normAutofit/>
          </a:bodyPr>
          <a:lstStyle>
            <a:lvl1pPr algn="ctr">
              <a:defRPr sz="9000" b="1" i="0"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320532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6B103-237B-544E-B56B-CCC652467A98}"/>
              </a:ext>
            </a:extLst>
          </p:cNvPr>
          <p:cNvSpPr>
            <a:spLocks noGrp="1"/>
          </p:cNvSpPr>
          <p:nvPr>
            <p:ph type="title"/>
          </p:nvPr>
        </p:nvSpPr>
        <p:spPr>
          <a:xfrm>
            <a:off x="838200" y="365125"/>
            <a:ext cx="10515600" cy="1325563"/>
          </a:xfrm>
          <a:prstGeom prst="rect">
            <a:avLst/>
          </a:prstGeom>
        </p:spPr>
        <p:txBody>
          <a:bodyPr/>
          <a:lstStyle>
            <a:lvl1pPr>
              <a:defRPr b="1" i="0" baseline="0">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2230359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33626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B63C3-4244-A742-ACF4-3DFBFC5A5473}"/>
              </a:ext>
            </a:extLst>
          </p:cNvPr>
          <p:cNvSpPr>
            <a:spLocks noGrp="1"/>
          </p:cNvSpPr>
          <p:nvPr>
            <p:ph type="title"/>
          </p:nvPr>
        </p:nvSpPr>
        <p:spPr>
          <a:xfrm>
            <a:off x="839788" y="457200"/>
            <a:ext cx="3932237" cy="1600200"/>
          </a:xfrm>
          <a:prstGeom prst="rect">
            <a:avLst/>
          </a:prstGeom>
        </p:spPr>
        <p:txBody>
          <a:bodyPr anchor="b"/>
          <a:lstStyle>
            <a:lvl1pPr>
              <a:defRPr sz="3200" b="1" i="0" baseline="0">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0965FC02-624D-EF46-BFD3-863C89B41F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0C064E-9846-DA4F-916B-4EF3BE1724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8689721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923A-CB45-4449-8842-8CD81DDC74F6}"/>
              </a:ext>
            </a:extLst>
          </p:cNvPr>
          <p:cNvSpPr>
            <a:spLocks noGrp="1"/>
          </p:cNvSpPr>
          <p:nvPr>
            <p:ph type="title"/>
          </p:nvPr>
        </p:nvSpPr>
        <p:spPr>
          <a:xfrm>
            <a:off x="838200" y="365125"/>
            <a:ext cx="10515600" cy="1325563"/>
          </a:xfrm>
          <a:prstGeom prst="rect">
            <a:avLst/>
          </a:prstGeom>
        </p:spPr>
        <p:txBody>
          <a:bodyPr/>
          <a:lstStyle>
            <a:lvl1pPr>
              <a:defRPr b="1" i="0" baseline="0">
                <a:solidFill>
                  <a:schemeClr val="accent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8698646C-D8A4-EB4E-91E4-D1666467794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32457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60739A-1B88-864A-8F17-580BD50C077A}"/>
              </a:ext>
            </a:extLst>
          </p:cNvPr>
          <p:cNvSpPr>
            <a:spLocks noGrp="1"/>
          </p:cNvSpPr>
          <p:nvPr>
            <p:ph type="title" orient="vert"/>
          </p:nvPr>
        </p:nvSpPr>
        <p:spPr>
          <a:xfrm>
            <a:off x="8724900" y="365125"/>
            <a:ext cx="2628900" cy="5811838"/>
          </a:xfrm>
          <a:prstGeom prst="rect">
            <a:avLst/>
          </a:prstGeom>
        </p:spPr>
        <p:txBody>
          <a:bodyPr vert="eaVert"/>
          <a:lstStyle>
            <a:lvl1pPr>
              <a:defRPr b="1" i="0" baseline="0">
                <a:solidFill>
                  <a:schemeClr val="accent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5C82C530-0EB8-594F-94A9-7E068D7E45D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04468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Full Frame 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C7C5A12-C97F-6F85-EBA2-840FDFD95880}"/>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C0718EE-DCBC-6B40-89DB-6DACC21FB133}"/>
              </a:ext>
            </a:extLst>
          </p:cNvPr>
          <p:cNvSpPr>
            <a:spLocks noGrp="1"/>
          </p:cNvSpPr>
          <p:nvPr>
            <p:ph type="title"/>
          </p:nvPr>
        </p:nvSpPr>
        <p:spPr>
          <a:xfrm>
            <a:off x="586407" y="1341782"/>
            <a:ext cx="11019183" cy="4303643"/>
          </a:xfrm>
          <a:prstGeom prst="rect">
            <a:avLst/>
          </a:prstGeom>
        </p:spPr>
        <p:txBody>
          <a:bodyPr>
            <a:normAutofit/>
          </a:bodyPr>
          <a:lstStyle>
            <a:lvl1pPr algn="ctr">
              <a:defRPr sz="9000" b="1" i="0"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3295265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l Frame 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C7C5A12-C97F-6F85-EBA2-840FDFD95880}"/>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C0718EE-DCBC-6B40-89DB-6DACC21FB133}"/>
              </a:ext>
            </a:extLst>
          </p:cNvPr>
          <p:cNvSpPr>
            <a:spLocks noGrp="1"/>
          </p:cNvSpPr>
          <p:nvPr>
            <p:ph type="title"/>
          </p:nvPr>
        </p:nvSpPr>
        <p:spPr>
          <a:xfrm>
            <a:off x="586407" y="1341782"/>
            <a:ext cx="11019183" cy="4303643"/>
          </a:xfrm>
          <a:prstGeom prst="rect">
            <a:avLst/>
          </a:prstGeom>
        </p:spPr>
        <p:txBody>
          <a:bodyPr>
            <a:normAutofit/>
          </a:bodyPr>
          <a:lstStyle>
            <a:lvl1pPr algn="ctr">
              <a:defRPr sz="9000" b="1" i="0" baseline="0">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27132375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F9A79-0C9A-EC4D-9833-881716D6B244}"/>
              </a:ext>
            </a:extLst>
          </p:cNvPr>
          <p:cNvSpPr>
            <a:spLocks noGrp="1"/>
          </p:cNvSpPr>
          <p:nvPr>
            <p:ph type="ctrTitle"/>
          </p:nvPr>
        </p:nvSpPr>
        <p:spPr>
          <a:xfrm>
            <a:off x="1524000" y="1122363"/>
            <a:ext cx="9144000" cy="2387600"/>
          </a:xfrm>
          <a:prstGeom prst="rect">
            <a:avLst/>
          </a:prstGeom>
        </p:spPr>
        <p:txBody>
          <a:bodyPr anchor="b">
            <a:normAutofit/>
          </a:bodyPr>
          <a:lstStyle>
            <a:lvl1pPr algn="ctr">
              <a:defRPr sz="7500" b="1" i="0" baseline="0">
                <a:solidFill>
                  <a:schemeClr val="accent1"/>
                </a:solidFill>
              </a:defRPr>
            </a:lvl1pPr>
          </a:lstStyle>
          <a:p>
            <a:r>
              <a:rPr lang="en-US" dirty="0"/>
              <a:t>Click to edit Master title style</a:t>
            </a:r>
          </a:p>
        </p:txBody>
      </p:sp>
      <p:sp>
        <p:nvSpPr>
          <p:cNvPr id="3" name="Subtitle 2">
            <a:extLst>
              <a:ext uri="{FF2B5EF4-FFF2-40B4-BE49-F238E27FC236}">
                <a16:creationId xmlns:a16="http://schemas.microsoft.com/office/drawing/2014/main" id="{DCF4F58B-B0F4-6B49-96E1-A3DA9CFCDE55}"/>
              </a:ext>
            </a:extLst>
          </p:cNvPr>
          <p:cNvSpPr>
            <a:spLocks noGrp="1"/>
          </p:cNvSpPr>
          <p:nvPr>
            <p:ph type="subTitle" idx="1"/>
          </p:nvPr>
        </p:nvSpPr>
        <p:spPr>
          <a:xfrm>
            <a:off x="1524000" y="3602038"/>
            <a:ext cx="9144000" cy="1655762"/>
          </a:xfrm>
        </p:spPr>
        <p:txBody>
          <a:bodyPr>
            <a:normAutofit/>
          </a:bodyPr>
          <a:lstStyle>
            <a:lvl1pPr marL="0" indent="0" algn="ctr">
              <a:buNone/>
              <a:defRPr sz="35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9586280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ull Frame Photo">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50D60D7-DBBC-D048-97C0-8F0799F05ABD}"/>
              </a:ext>
            </a:extLst>
          </p:cNvPr>
          <p:cNvSpPr>
            <a:spLocks noGrp="1"/>
          </p:cNvSpPr>
          <p:nvPr>
            <p:ph type="pic" sz="quarter" idx="13"/>
          </p:nvPr>
        </p:nvSpPr>
        <p:spPr>
          <a:xfrm>
            <a:off x="297455" y="782198"/>
            <a:ext cx="11894545" cy="5530466"/>
          </a:xfrm>
          <a:solidFill>
            <a:schemeClr val="bg2"/>
          </a:solidFill>
        </p:spPr>
        <p:txBody>
          <a:bodyPr/>
          <a:lstStyle/>
          <a:p>
            <a:endParaRPr lang="en-US" dirty="0"/>
          </a:p>
        </p:txBody>
      </p:sp>
      <p:sp>
        <p:nvSpPr>
          <p:cNvPr id="2" name="Title 1">
            <a:extLst>
              <a:ext uri="{FF2B5EF4-FFF2-40B4-BE49-F238E27FC236}">
                <a16:creationId xmlns:a16="http://schemas.microsoft.com/office/drawing/2014/main" id="{8C0718EE-DCBC-6B40-89DB-6DACC21FB133}"/>
              </a:ext>
            </a:extLst>
          </p:cNvPr>
          <p:cNvSpPr>
            <a:spLocks noGrp="1"/>
          </p:cNvSpPr>
          <p:nvPr>
            <p:ph type="title"/>
          </p:nvPr>
        </p:nvSpPr>
        <p:spPr>
          <a:xfrm>
            <a:off x="586407" y="3329609"/>
            <a:ext cx="11019183" cy="2007704"/>
          </a:xfrm>
          <a:prstGeom prst="rect">
            <a:avLst/>
          </a:prstGeom>
        </p:spPr>
        <p:txBody>
          <a:bodyPr>
            <a:normAutofit/>
          </a:bodyPr>
          <a:lstStyle>
            <a:lvl1pPr algn="ctr">
              <a:defRPr sz="6500" b="1" i="0"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379911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CC418-7B51-1F42-B682-6468D6184A51}"/>
              </a:ext>
            </a:extLst>
          </p:cNvPr>
          <p:cNvSpPr>
            <a:spLocks noGrp="1"/>
          </p:cNvSpPr>
          <p:nvPr>
            <p:ph type="title"/>
          </p:nvPr>
        </p:nvSpPr>
        <p:spPr>
          <a:xfrm>
            <a:off x="7528823" y="790221"/>
            <a:ext cx="3932237" cy="1682045"/>
          </a:xfrm>
          <a:prstGeom prst="rect">
            <a:avLst/>
          </a:prstGeom>
        </p:spPr>
        <p:txBody>
          <a:bodyPr anchor="b">
            <a:normAutofit/>
          </a:bodyPr>
          <a:lstStyle>
            <a:lvl1pPr>
              <a:defRPr sz="3500" b="1" i="0" baseline="0">
                <a:solidFill>
                  <a:schemeClr val="accent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33AE6E81-EF91-B94E-B2FB-A0261A8D02DE}"/>
              </a:ext>
            </a:extLst>
          </p:cNvPr>
          <p:cNvSpPr>
            <a:spLocks noGrp="1"/>
          </p:cNvSpPr>
          <p:nvPr>
            <p:ph type="pic" idx="1"/>
          </p:nvPr>
        </p:nvSpPr>
        <p:spPr>
          <a:xfrm>
            <a:off x="626164" y="457201"/>
            <a:ext cx="6361045" cy="54117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3ED86DA-BF2A-2945-93CD-9E6EBE526314}"/>
              </a:ext>
            </a:extLst>
          </p:cNvPr>
          <p:cNvSpPr>
            <a:spLocks noGrp="1"/>
          </p:cNvSpPr>
          <p:nvPr>
            <p:ph type="body" sz="half" idx="2"/>
          </p:nvPr>
        </p:nvSpPr>
        <p:spPr>
          <a:xfrm>
            <a:off x="7528823" y="2472266"/>
            <a:ext cx="3932237" cy="3396722"/>
          </a:xfrm>
        </p:spPr>
        <p:txBody>
          <a:bodyPr>
            <a:normAutofit/>
          </a:bodyPr>
          <a:lstStyle>
            <a:lvl1pPr marL="0" indent="0">
              <a:buNone/>
              <a:defRPr sz="20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Tree>
    <p:extLst>
      <p:ext uri="{BB962C8B-B14F-4D97-AF65-F5344CB8AC3E}">
        <p14:creationId xmlns:p14="http://schemas.microsoft.com/office/powerpoint/2010/main" val="797799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ull Frame 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718EE-DCBC-6B40-89DB-6DACC21FB133}"/>
              </a:ext>
            </a:extLst>
          </p:cNvPr>
          <p:cNvSpPr>
            <a:spLocks noGrp="1"/>
          </p:cNvSpPr>
          <p:nvPr>
            <p:ph type="title"/>
          </p:nvPr>
        </p:nvSpPr>
        <p:spPr>
          <a:xfrm>
            <a:off x="586407" y="1341782"/>
            <a:ext cx="11019183" cy="4303643"/>
          </a:xfrm>
          <a:prstGeom prst="rect">
            <a:avLst/>
          </a:prstGeom>
        </p:spPr>
        <p:txBody>
          <a:bodyPr>
            <a:normAutofit/>
          </a:bodyPr>
          <a:lstStyle>
            <a:lvl1pPr algn="ctr">
              <a:defRPr sz="9000" b="1" i="0" baseline="0">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8849400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505E0-DFB0-8A4C-89B0-6BA2273F851A}"/>
              </a:ext>
            </a:extLst>
          </p:cNvPr>
          <p:cNvSpPr>
            <a:spLocks noGrp="1"/>
          </p:cNvSpPr>
          <p:nvPr>
            <p:ph type="title"/>
          </p:nvPr>
        </p:nvSpPr>
        <p:spPr>
          <a:xfrm>
            <a:off x="838200" y="365125"/>
            <a:ext cx="10515600" cy="1325563"/>
          </a:xfrm>
          <a:prstGeom prst="rect">
            <a:avLst/>
          </a:prstGeom>
        </p:spPr>
        <p:txBody>
          <a:bodyPr/>
          <a:lstStyle>
            <a:lvl1pPr>
              <a:defRPr b="1" i="0" baseline="0">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67D92818-A55D-8448-8F42-F180523466D0}"/>
              </a:ext>
            </a:extLst>
          </p:cNvPr>
          <p:cNvSpPr>
            <a:spLocks noGrp="1"/>
          </p:cNvSpPr>
          <p:nvPr>
            <p:ph idx="1"/>
          </p:nvPr>
        </p:nvSpPr>
        <p:spPr>
          <a:xfrm>
            <a:off x="838200" y="1825625"/>
            <a:ext cx="10515600" cy="4067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9464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1FCD4-1B38-0B4A-BD67-44F80495EB26}"/>
              </a:ext>
            </a:extLst>
          </p:cNvPr>
          <p:cNvSpPr>
            <a:spLocks noGrp="1"/>
          </p:cNvSpPr>
          <p:nvPr>
            <p:ph type="title"/>
          </p:nvPr>
        </p:nvSpPr>
        <p:spPr>
          <a:xfrm>
            <a:off x="831850" y="1709738"/>
            <a:ext cx="10515600" cy="2852737"/>
          </a:xfrm>
          <a:prstGeom prst="rect">
            <a:avLst/>
          </a:prstGeom>
        </p:spPr>
        <p:txBody>
          <a:bodyPr anchor="b"/>
          <a:lstStyle>
            <a:lvl1pPr>
              <a:defRPr sz="6000" b="1" i="0" baseline="0">
                <a:solidFill>
                  <a:schemeClr val="accent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7DD30C33-1A0F-2F41-BCE8-FACE145DE8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3204686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53B50-55C6-4547-AE34-47292853DA5E}"/>
              </a:ext>
            </a:extLst>
          </p:cNvPr>
          <p:cNvSpPr>
            <a:spLocks noGrp="1"/>
          </p:cNvSpPr>
          <p:nvPr>
            <p:ph type="title"/>
          </p:nvPr>
        </p:nvSpPr>
        <p:spPr>
          <a:xfrm>
            <a:off x="838200" y="365125"/>
            <a:ext cx="10515600" cy="1325563"/>
          </a:xfrm>
          <a:prstGeom prst="rect">
            <a:avLst/>
          </a:prstGeom>
        </p:spPr>
        <p:txBody>
          <a:bodyPr/>
          <a:lstStyle>
            <a:lvl1pPr>
              <a:defRPr b="1" i="0" baseline="0">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EA54845-0921-4245-99E6-7D64D448F26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E0B7EC-F64E-7C44-B560-9A1C6F85F2D5}"/>
              </a:ext>
            </a:extLst>
          </p:cNvPr>
          <p:cNvSpPr>
            <a:spLocks noGrp="1"/>
          </p:cNvSpPr>
          <p:nvPr>
            <p:ph sz="half" idx="2"/>
          </p:nvPr>
        </p:nvSpPr>
        <p:spPr>
          <a:xfrm>
            <a:off x="6172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04002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EF5AA-0E35-D349-A12B-D186E96639D1}"/>
              </a:ext>
            </a:extLst>
          </p:cNvPr>
          <p:cNvSpPr>
            <a:spLocks noGrp="1"/>
          </p:cNvSpPr>
          <p:nvPr>
            <p:ph type="title"/>
          </p:nvPr>
        </p:nvSpPr>
        <p:spPr>
          <a:xfrm>
            <a:off x="839788" y="365125"/>
            <a:ext cx="10515600" cy="1325563"/>
          </a:xfrm>
          <a:prstGeom prst="rect">
            <a:avLst/>
          </a:prstGeom>
        </p:spPr>
        <p:txBody>
          <a:bodyPr/>
          <a:lstStyle>
            <a:lvl1pPr>
              <a:defRPr b="1" i="0" baseline="0">
                <a:solidFill>
                  <a:schemeClr val="accent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8C9AA2B3-3F14-B949-B39D-D26FDD15B1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06BDE1F-09B3-BC4F-B394-8B3AA903FF3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E05A397-558A-8545-AA36-20A4AED9D4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04E84FF-3648-9045-BD6E-E6E2A842745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216132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6B103-237B-544E-B56B-CCC652467A98}"/>
              </a:ext>
            </a:extLst>
          </p:cNvPr>
          <p:cNvSpPr>
            <a:spLocks noGrp="1"/>
          </p:cNvSpPr>
          <p:nvPr>
            <p:ph type="title"/>
          </p:nvPr>
        </p:nvSpPr>
        <p:spPr>
          <a:xfrm>
            <a:off x="838200" y="748947"/>
            <a:ext cx="10515600" cy="1325563"/>
          </a:xfrm>
          <a:prstGeom prst="rect">
            <a:avLst/>
          </a:prstGeom>
        </p:spPr>
        <p:txBody>
          <a:bodyPr/>
          <a:lstStyle>
            <a:lvl1pPr>
              <a:defRPr b="1" i="0" baseline="0">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27521174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28090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B63C3-4244-A742-ACF4-3DFBFC5A5473}"/>
              </a:ext>
            </a:extLst>
          </p:cNvPr>
          <p:cNvSpPr>
            <a:spLocks noGrp="1"/>
          </p:cNvSpPr>
          <p:nvPr>
            <p:ph type="title"/>
          </p:nvPr>
        </p:nvSpPr>
        <p:spPr>
          <a:xfrm>
            <a:off x="839788" y="457200"/>
            <a:ext cx="3932237" cy="1600200"/>
          </a:xfrm>
          <a:prstGeom prst="rect">
            <a:avLst/>
          </a:prstGeom>
        </p:spPr>
        <p:txBody>
          <a:bodyPr anchor="b"/>
          <a:lstStyle>
            <a:lvl1pPr>
              <a:defRPr sz="3200" b="1" i="0" baseline="0">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0965FC02-624D-EF46-BFD3-863C89B41F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0C064E-9846-DA4F-916B-4EF3BE1724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0623016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923A-CB45-4449-8842-8CD81DDC74F6}"/>
              </a:ext>
            </a:extLst>
          </p:cNvPr>
          <p:cNvSpPr>
            <a:spLocks noGrp="1"/>
          </p:cNvSpPr>
          <p:nvPr>
            <p:ph type="title"/>
          </p:nvPr>
        </p:nvSpPr>
        <p:spPr>
          <a:xfrm>
            <a:off x="838200" y="500062"/>
            <a:ext cx="10515600" cy="1325563"/>
          </a:xfrm>
          <a:prstGeom prst="rect">
            <a:avLst/>
          </a:prstGeom>
        </p:spPr>
        <p:txBody>
          <a:bodyPr/>
          <a:lstStyle>
            <a:lvl1pPr>
              <a:defRPr b="1" i="0" baseline="0">
                <a:solidFill>
                  <a:schemeClr val="accent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8698646C-D8A4-EB4E-91E4-D1666467794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538755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60739A-1B88-864A-8F17-580BD50C077A}"/>
              </a:ext>
            </a:extLst>
          </p:cNvPr>
          <p:cNvSpPr>
            <a:spLocks noGrp="1"/>
          </p:cNvSpPr>
          <p:nvPr>
            <p:ph type="title" orient="vert"/>
          </p:nvPr>
        </p:nvSpPr>
        <p:spPr>
          <a:xfrm>
            <a:off x="8724900" y="722489"/>
            <a:ext cx="2628900" cy="5454474"/>
          </a:xfrm>
          <a:prstGeom prst="rect">
            <a:avLst/>
          </a:prstGeom>
        </p:spPr>
        <p:txBody>
          <a:bodyPr vert="eaVert"/>
          <a:lstStyle>
            <a:lvl1pPr>
              <a:defRPr b="1" i="0" baseline="0">
                <a:solidFill>
                  <a:schemeClr val="accent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5C82C530-0EB8-594F-94A9-7E068D7E45DD}"/>
              </a:ext>
            </a:extLst>
          </p:cNvPr>
          <p:cNvSpPr>
            <a:spLocks noGrp="1"/>
          </p:cNvSpPr>
          <p:nvPr>
            <p:ph type="body" orient="vert" idx="1"/>
          </p:nvPr>
        </p:nvSpPr>
        <p:spPr>
          <a:xfrm>
            <a:off x="838200" y="722487"/>
            <a:ext cx="7734300" cy="5454475"/>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13203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F9A79-0C9A-EC4D-9833-881716D6B244}"/>
              </a:ext>
            </a:extLst>
          </p:cNvPr>
          <p:cNvSpPr>
            <a:spLocks noGrp="1"/>
          </p:cNvSpPr>
          <p:nvPr>
            <p:ph type="ctrTitle"/>
          </p:nvPr>
        </p:nvSpPr>
        <p:spPr>
          <a:xfrm>
            <a:off x="1524000" y="1122363"/>
            <a:ext cx="9144000" cy="2387600"/>
          </a:xfrm>
          <a:prstGeom prst="rect">
            <a:avLst/>
          </a:prstGeom>
        </p:spPr>
        <p:txBody>
          <a:bodyPr anchor="b">
            <a:normAutofit/>
          </a:bodyPr>
          <a:lstStyle>
            <a:lvl1pPr algn="ctr">
              <a:defRPr sz="7500" b="1" i="0" baseline="0">
                <a:solidFill>
                  <a:schemeClr val="accent1"/>
                </a:solidFill>
              </a:defRPr>
            </a:lvl1pPr>
          </a:lstStyle>
          <a:p>
            <a:r>
              <a:rPr lang="en-US" dirty="0"/>
              <a:t>Click to edit Master title style</a:t>
            </a:r>
          </a:p>
        </p:txBody>
      </p:sp>
      <p:sp>
        <p:nvSpPr>
          <p:cNvPr id="3" name="Subtitle 2">
            <a:extLst>
              <a:ext uri="{FF2B5EF4-FFF2-40B4-BE49-F238E27FC236}">
                <a16:creationId xmlns:a16="http://schemas.microsoft.com/office/drawing/2014/main" id="{DCF4F58B-B0F4-6B49-96E1-A3DA9CFCDE55}"/>
              </a:ext>
            </a:extLst>
          </p:cNvPr>
          <p:cNvSpPr>
            <a:spLocks noGrp="1"/>
          </p:cNvSpPr>
          <p:nvPr>
            <p:ph type="subTitle" idx="1"/>
          </p:nvPr>
        </p:nvSpPr>
        <p:spPr>
          <a:xfrm>
            <a:off x="1524000" y="3602038"/>
            <a:ext cx="9144000" cy="1655762"/>
          </a:xfrm>
        </p:spPr>
        <p:txBody>
          <a:bodyPr>
            <a:normAutofit/>
          </a:bodyPr>
          <a:lstStyle>
            <a:lvl1pPr marL="0" indent="0" algn="ctr">
              <a:buNone/>
              <a:defRPr sz="35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17366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ull Frame Photo">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50D60D7-DBBC-D048-97C0-8F0799F05ABD}"/>
              </a:ext>
            </a:extLst>
          </p:cNvPr>
          <p:cNvSpPr>
            <a:spLocks noGrp="1"/>
          </p:cNvSpPr>
          <p:nvPr>
            <p:ph type="pic" sz="quarter" idx="13"/>
          </p:nvPr>
        </p:nvSpPr>
        <p:spPr>
          <a:xfrm>
            <a:off x="1" y="-124178"/>
            <a:ext cx="12191999" cy="6202496"/>
          </a:xfrm>
          <a:solidFill>
            <a:schemeClr val="bg2"/>
          </a:solidFill>
        </p:spPr>
        <p:txBody>
          <a:bodyPr/>
          <a:lstStyle/>
          <a:p>
            <a:endParaRPr lang="en-US" dirty="0"/>
          </a:p>
        </p:txBody>
      </p:sp>
      <p:sp>
        <p:nvSpPr>
          <p:cNvPr id="2" name="Title 1">
            <a:extLst>
              <a:ext uri="{FF2B5EF4-FFF2-40B4-BE49-F238E27FC236}">
                <a16:creationId xmlns:a16="http://schemas.microsoft.com/office/drawing/2014/main" id="{8C0718EE-DCBC-6B40-89DB-6DACC21FB133}"/>
              </a:ext>
            </a:extLst>
          </p:cNvPr>
          <p:cNvSpPr>
            <a:spLocks noGrp="1"/>
          </p:cNvSpPr>
          <p:nvPr>
            <p:ph type="title"/>
          </p:nvPr>
        </p:nvSpPr>
        <p:spPr>
          <a:xfrm>
            <a:off x="586407" y="3329609"/>
            <a:ext cx="11019183" cy="2007704"/>
          </a:xfrm>
          <a:prstGeom prst="rect">
            <a:avLst/>
          </a:prstGeom>
        </p:spPr>
        <p:txBody>
          <a:bodyPr>
            <a:normAutofit/>
          </a:bodyPr>
          <a:lstStyle>
            <a:lvl1pPr algn="ctr">
              <a:defRPr sz="6500" b="1" i="0"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420895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CC418-7B51-1F42-B682-6468D6184A51}"/>
              </a:ext>
            </a:extLst>
          </p:cNvPr>
          <p:cNvSpPr>
            <a:spLocks noGrp="1"/>
          </p:cNvSpPr>
          <p:nvPr>
            <p:ph type="title"/>
          </p:nvPr>
        </p:nvSpPr>
        <p:spPr>
          <a:xfrm>
            <a:off x="7528823" y="457200"/>
            <a:ext cx="3932237" cy="1600200"/>
          </a:xfrm>
          <a:prstGeom prst="rect">
            <a:avLst/>
          </a:prstGeom>
        </p:spPr>
        <p:txBody>
          <a:bodyPr anchor="b">
            <a:normAutofit/>
          </a:bodyPr>
          <a:lstStyle>
            <a:lvl1pPr>
              <a:defRPr sz="3500" b="1" i="0" baseline="0">
                <a:solidFill>
                  <a:schemeClr val="accent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33AE6E81-EF91-B94E-B2FB-A0261A8D02DE}"/>
              </a:ext>
            </a:extLst>
          </p:cNvPr>
          <p:cNvSpPr>
            <a:spLocks noGrp="1"/>
          </p:cNvSpPr>
          <p:nvPr>
            <p:ph type="pic" idx="1"/>
          </p:nvPr>
        </p:nvSpPr>
        <p:spPr>
          <a:xfrm>
            <a:off x="626164" y="457201"/>
            <a:ext cx="6361045" cy="54117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3ED86DA-BF2A-2945-93CD-9E6EBE526314}"/>
              </a:ext>
            </a:extLst>
          </p:cNvPr>
          <p:cNvSpPr>
            <a:spLocks noGrp="1"/>
          </p:cNvSpPr>
          <p:nvPr>
            <p:ph type="body" sz="half" idx="2"/>
          </p:nvPr>
        </p:nvSpPr>
        <p:spPr>
          <a:xfrm>
            <a:off x="7528823" y="2057400"/>
            <a:ext cx="3932237" cy="3811588"/>
          </a:xfrm>
        </p:spPr>
        <p:txBody>
          <a:bodyPr>
            <a:normAutofit/>
          </a:bodyPr>
          <a:lstStyle>
            <a:lvl1pPr marL="0" indent="0">
              <a:buNone/>
              <a:defRPr sz="20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Tree>
    <p:extLst>
      <p:ext uri="{BB962C8B-B14F-4D97-AF65-F5344CB8AC3E}">
        <p14:creationId xmlns:p14="http://schemas.microsoft.com/office/powerpoint/2010/main" val="2197134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505E0-DFB0-8A4C-89B0-6BA2273F851A}"/>
              </a:ext>
            </a:extLst>
          </p:cNvPr>
          <p:cNvSpPr>
            <a:spLocks noGrp="1"/>
          </p:cNvSpPr>
          <p:nvPr>
            <p:ph type="title"/>
          </p:nvPr>
        </p:nvSpPr>
        <p:spPr>
          <a:xfrm>
            <a:off x="838200" y="365125"/>
            <a:ext cx="10515600" cy="1325563"/>
          </a:xfrm>
          <a:prstGeom prst="rect">
            <a:avLst/>
          </a:prstGeom>
        </p:spPr>
        <p:txBody>
          <a:bodyPr/>
          <a:lstStyle>
            <a:lvl1pPr>
              <a:defRPr b="1" i="0" baseline="0">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67D92818-A55D-8448-8F42-F180523466D0}"/>
              </a:ext>
            </a:extLst>
          </p:cNvPr>
          <p:cNvSpPr>
            <a:spLocks noGrp="1"/>
          </p:cNvSpPr>
          <p:nvPr>
            <p:ph idx="1"/>
          </p:nvPr>
        </p:nvSpPr>
        <p:spPr>
          <a:xfrm>
            <a:off x="838200" y="1825625"/>
            <a:ext cx="10515600" cy="4067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247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1FCD4-1B38-0B4A-BD67-44F80495EB26}"/>
              </a:ext>
            </a:extLst>
          </p:cNvPr>
          <p:cNvSpPr>
            <a:spLocks noGrp="1"/>
          </p:cNvSpPr>
          <p:nvPr>
            <p:ph type="title"/>
          </p:nvPr>
        </p:nvSpPr>
        <p:spPr>
          <a:xfrm>
            <a:off x="831850" y="1709738"/>
            <a:ext cx="10515600" cy="2852737"/>
          </a:xfrm>
          <a:prstGeom prst="rect">
            <a:avLst/>
          </a:prstGeom>
        </p:spPr>
        <p:txBody>
          <a:bodyPr anchor="b"/>
          <a:lstStyle>
            <a:lvl1pPr>
              <a:defRPr sz="6000" b="1" i="0" baseline="0">
                <a:solidFill>
                  <a:schemeClr val="accent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7DD30C33-1A0F-2F41-BCE8-FACE145DE8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3678332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53B50-55C6-4547-AE34-47292853DA5E}"/>
              </a:ext>
            </a:extLst>
          </p:cNvPr>
          <p:cNvSpPr>
            <a:spLocks noGrp="1"/>
          </p:cNvSpPr>
          <p:nvPr>
            <p:ph type="title"/>
          </p:nvPr>
        </p:nvSpPr>
        <p:spPr>
          <a:xfrm>
            <a:off x="838200" y="365125"/>
            <a:ext cx="10515600" cy="1325563"/>
          </a:xfrm>
          <a:prstGeom prst="rect">
            <a:avLst/>
          </a:prstGeom>
        </p:spPr>
        <p:txBody>
          <a:bodyPr/>
          <a:lstStyle>
            <a:lvl1pPr>
              <a:defRPr b="1" i="0" baseline="0">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EA54845-0921-4245-99E6-7D64D448F26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E0B7EC-F64E-7C44-B560-9A1C6F85F2D5}"/>
              </a:ext>
            </a:extLst>
          </p:cNvPr>
          <p:cNvSpPr>
            <a:spLocks noGrp="1"/>
          </p:cNvSpPr>
          <p:nvPr>
            <p:ph sz="half" idx="2"/>
          </p:nvPr>
        </p:nvSpPr>
        <p:spPr>
          <a:xfrm>
            <a:off x="6172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72956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EF5AA-0E35-D349-A12B-D186E96639D1}"/>
              </a:ext>
            </a:extLst>
          </p:cNvPr>
          <p:cNvSpPr>
            <a:spLocks noGrp="1"/>
          </p:cNvSpPr>
          <p:nvPr>
            <p:ph type="title"/>
          </p:nvPr>
        </p:nvSpPr>
        <p:spPr>
          <a:xfrm>
            <a:off x="839788" y="365125"/>
            <a:ext cx="10515600" cy="1325563"/>
          </a:xfrm>
          <a:prstGeom prst="rect">
            <a:avLst/>
          </a:prstGeom>
        </p:spPr>
        <p:txBody>
          <a:bodyPr/>
          <a:lstStyle>
            <a:lvl1pPr>
              <a:defRPr b="1" i="0" baseline="0">
                <a:solidFill>
                  <a:schemeClr val="accent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8C9AA2B3-3F14-B949-B39D-D26FDD15B1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06BDE1F-09B3-BC4F-B394-8B3AA903FF3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E05A397-558A-8545-AA36-20A4AED9D4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04E84FF-3648-9045-BD6E-E6E2A842745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02668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3.jp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7E2DE75-C282-1C43-AEAD-02A07B8CC266}"/>
              </a:ext>
            </a:extLst>
          </p:cNvPr>
          <p:cNvSpPr>
            <a:spLocks noGrp="1"/>
          </p:cNvSpPr>
          <p:nvPr>
            <p:ph type="body" idx="1"/>
          </p:nvPr>
        </p:nvSpPr>
        <p:spPr>
          <a:xfrm>
            <a:off x="838200" y="1825625"/>
            <a:ext cx="10515600" cy="418754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BC8233BD-96E6-FE4F-B182-03257A4BF33D}"/>
              </a:ext>
            </a:extLst>
          </p:cNvPr>
          <p:cNvSpPr>
            <a:spLocks noGrp="1"/>
          </p:cNvSpPr>
          <p:nvPr>
            <p:ph type="sldNum" sz="quarter" idx="4"/>
          </p:nvPr>
        </p:nvSpPr>
        <p:spPr>
          <a:xfrm>
            <a:off x="8951697" y="6356350"/>
            <a:ext cx="20610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B87722-51FE-EF4B-9E63-E4695586A274}" type="slidenum">
              <a:rPr lang="en-US" smtClean="0"/>
              <a:t>‹#›</a:t>
            </a:fld>
            <a:endParaRPr lang="en-US"/>
          </a:p>
        </p:txBody>
      </p:sp>
      <p:sp>
        <p:nvSpPr>
          <p:cNvPr id="7" name="Title Placeholder 6">
            <a:extLst>
              <a:ext uri="{FF2B5EF4-FFF2-40B4-BE49-F238E27FC236}">
                <a16:creationId xmlns:a16="http://schemas.microsoft.com/office/drawing/2014/main" id="{0AC10482-C5B2-2243-B02C-AE711CD27D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821344306"/>
      </p:ext>
    </p:extLst>
  </p:cSld>
  <p:clrMap bg1="lt1" tx1="dk1" bg2="lt2" tx2="dk2" accent1="accent1" accent2="accent2" accent3="accent3" accent4="accent4" accent5="accent5" accent6="accent6" hlink="hlink" folHlink="folHlink"/>
  <p:sldLayoutIdLst>
    <p:sldLayoutId id="2147483709" r:id="rId1"/>
    <p:sldLayoutId id="2147483708" r:id="rId2"/>
    <p:sldLayoutId id="2147483696" r:id="rId3"/>
    <p:sldLayoutId id="2147483707" r:id="rId4"/>
    <p:sldLayoutId id="2147483704" r:id="rId5"/>
    <p:sldLayoutId id="2147483697" r:id="rId6"/>
    <p:sldLayoutId id="2147483698" r:id="rId7"/>
    <p:sldLayoutId id="2147483699" r:id="rId8"/>
    <p:sldLayoutId id="2147483700" r:id="rId9"/>
    <p:sldLayoutId id="2147483701" r:id="rId10"/>
    <p:sldLayoutId id="2147483702" r:id="rId11"/>
    <p:sldLayoutId id="2147483703" r:id="rId12"/>
    <p:sldLayoutId id="2147483705" r:id="rId13"/>
    <p:sldLayoutId id="2147483706" r:id="rId14"/>
  </p:sldLayoutIdLst>
  <p:txStyles>
    <p:titleStyle>
      <a:lvl1pPr algn="l" defTabSz="914400" rtl="0" eaLnBrk="1" latinLnBrk="0" hangingPunct="1">
        <a:lnSpc>
          <a:spcPct val="90000"/>
        </a:lnSpc>
        <a:spcBef>
          <a:spcPct val="0"/>
        </a:spcBef>
        <a:buNone/>
        <a:defRPr sz="4400" kern="1200" baseline="0">
          <a:solidFill>
            <a:schemeClr val="accent1"/>
          </a:solidFill>
          <a:latin typeface="Factoria Ultra"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7E2DE75-C282-1C43-AEAD-02A07B8CC266}"/>
              </a:ext>
            </a:extLst>
          </p:cNvPr>
          <p:cNvSpPr>
            <a:spLocks noGrp="1"/>
          </p:cNvSpPr>
          <p:nvPr>
            <p:ph type="body" idx="1"/>
          </p:nvPr>
        </p:nvSpPr>
        <p:spPr>
          <a:xfrm>
            <a:off x="838200" y="1825625"/>
            <a:ext cx="10515600" cy="418754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BC8233BD-96E6-FE4F-B182-03257A4BF33D}"/>
              </a:ext>
            </a:extLst>
          </p:cNvPr>
          <p:cNvSpPr>
            <a:spLocks noGrp="1"/>
          </p:cNvSpPr>
          <p:nvPr>
            <p:ph type="sldNum" sz="quarter" idx="4"/>
          </p:nvPr>
        </p:nvSpPr>
        <p:spPr>
          <a:xfrm>
            <a:off x="8951697" y="6356350"/>
            <a:ext cx="20610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B87722-51FE-EF4B-9E63-E4695586A274}" type="slidenum">
              <a:rPr lang="en-US" smtClean="0"/>
              <a:t>‹#›</a:t>
            </a:fld>
            <a:endParaRPr lang="en-US"/>
          </a:p>
        </p:txBody>
      </p:sp>
      <p:sp>
        <p:nvSpPr>
          <p:cNvPr id="7" name="Title Placeholder 6">
            <a:extLst>
              <a:ext uri="{FF2B5EF4-FFF2-40B4-BE49-F238E27FC236}">
                <a16:creationId xmlns:a16="http://schemas.microsoft.com/office/drawing/2014/main" id="{0AC10482-C5B2-2243-B02C-AE711CD27D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2533364186"/>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Lst>
  <p:txStyles>
    <p:titleStyle>
      <a:lvl1pPr algn="l" defTabSz="914400" rtl="0" eaLnBrk="1" latinLnBrk="0" hangingPunct="1">
        <a:lnSpc>
          <a:spcPct val="90000"/>
        </a:lnSpc>
        <a:spcBef>
          <a:spcPct val="0"/>
        </a:spcBef>
        <a:buNone/>
        <a:defRPr sz="4400" kern="1200" baseline="0">
          <a:solidFill>
            <a:schemeClr val="accent1"/>
          </a:solidFill>
          <a:latin typeface="Factoria Ultra"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diagramLayout" Target="../diagrams/layout2.xml"/><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11" Type="http://schemas.openxmlformats.org/officeDocument/2006/relationships/image" Target="../media/image9.png"/><Relationship Id="rId5" Type="http://schemas.openxmlformats.org/officeDocument/2006/relationships/diagramColors" Target="../diagrams/colors2.xml"/><Relationship Id="rId10" Type="http://schemas.openxmlformats.org/officeDocument/2006/relationships/image" Target="../media/image8.svg"/><Relationship Id="rId4" Type="http://schemas.openxmlformats.org/officeDocument/2006/relationships/diagramQuickStyle" Target="../diagrams/quickStyle2.xml"/><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svg"/><Relationship Id="rId7" Type="http://schemas.openxmlformats.org/officeDocument/2006/relationships/image" Target="../media/image16.svg"/><Relationship Id="rId2" Type="http://schemas.openxmlformats.org/officeDocument/2006/relationships/image" Target="../media/image11.png"/><Relationship Id="rId1" Type="http://schemas.openxmlformats.org/officeDocument/2006/relationships/slideLayout" Target="../slideLayouts/slideLayout6.xml"/><Relationship Id="rId6" Type="http://schemas.openxmlformats.org/officeDocument/2006/relationships/image" Target="../media/image15.png"/><Relationship Id="rId5" Type="http://schemas.openxmlformats.org/officeDocument/2006/relationships/image" Target="../media/image14.svg"/><Relationship Id="rId4" Type="http://schemas.openxmlformats.org/officeDocument/2006/relationships/image" Target="../media/image13.png"/><Relationship Id="rId9" Type="http://schemas.openxmlformats.org/officeDocument/2006/relationships/image" Target="../media/image18.sv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0.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hyperlink" Target="mailto:msmith@purchasing.utah.edu" TargetMode="Externa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3120CEE-25BF-05A3-9E48-80C7E807A2B4}"/>
              </a:ext>
            </a:extLst>
          </p:cNvPr>
          <p:cNvSpPr>
            <a:spLocks noGrp="1"/>
          </p:cNvSpPr>
          <p:nvPr>
            <p:ph type="ctrTitle"/>
          </p:nvPr>
        </p:nvSpPr>
        <p:spPr/>
        <p:txBody>
          <a:bodyPr/>
          <a:lstStyle/>
          <a:p>
            <a:r>
              <a:rPr lang="en-US" dirty="0">
                <a:latin typeface="Montserrat ExtraBold" pitchFamily="2" charset="0"/>
              </a:rPr>
              <a:t>General Stores</a:t>
            </a:r>
          </a:p>
        </p:txBody>
      </p:sp>
      <p:sp>
        <p:nvSpPr>
          <p:cNvPr id="4" name="Subtitle 3">
            <a:extLst>
              <a:ext uri="{FF2B5EF4-FFF2-40B4-BE49-F238E27FC236}">
                <a16:creationId xmlns:a16="http://schemas.microsoft.com/office/drawing/2014/main" id="{6AF73C50-B9E4-A13F-1421-4F2687DC5FBE}"/>
              </a:ext>
            </a:extLst>
          </p:cNvPr>
          <p:cNvSpPr>
            <a:spLocks noGrp="1"/>
          </p:cNvSpPr>
          <p:nvPr>
            <p:ph type="subTitle" idx="1"/>
          </p:nvPr>
        </p:nvSpPr>
        <p:spPr/>
        <p:txBody>
          <a:bodyPr>
            <a:normAutofit/>
          </a:bodyPr>
          <a:lstStyle/>
          <a:p>
            <a:r>
              <a:rPr lang="en-US" sz="4000" dirty="0">
                <a:latin typeface="Source Sans Pro" panose="020B0503030403020204" pitchFamily="34" charset="0"/>
                <a:ea typeface="Source Sans Pro" panose="020B0503030403020204" pitchFamily="34" charset="0"/>
              </a:rPr>
              <a:t>Virtual Ordering Model</a:t>
            </a:r>
          </a:p>
        </p:txBody>
      </p:sp>
    </p:spTree>
    <p:extLst>
      <p:ext uri="{BB962C8B-B14F-4D97-AF65-F5344CB8AC3E}">
        <p14:creationId xmlns:p14="http://schemas.microsoft.com/office/powerpoint/2010/main" val="3817836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5BE80-70F6-4085-B247-7199959721E8}"/>
              </a:ext>
            </a:extLst>
          </p:cNvPr>
          <p:cNvSpPr>
            <a:spLocks noGrp="1"/>
          </p:cNvSpPr>
          <p:nvPr>
            <p:ph type="title"/>
          </p:nvPr>
        </p:nvSpPr>
        <p:spPr/>
        <p:txBody>
          <a:bodyPr/>
          <a:lstStyle/>
          <a:p>
            <a:r>
              <a:rPr lang="en-US" dirty="0">
                <a:latin typeface="Montserrat" pitchFamily="2" charset="0"/>
              </a:rPr>
              <a:t>Why Virtual Ordering?</a:t>
            </a:r>
          </a:p>
        </p:txBody>
      </p:sp>
      <p:graphicFrame>
        <p:nvGraphicFramePr>
          <p:cNvPr id="4" name="Content Placeholder 3">
            <a:extLst>
              <a:ext uri="{FF2B5EF4-FFF2-40B4-BE49-F238E27FC236}">
                <a16:creationId xmlns:a16="http://schemas.microsoft.com/office/drawing/2014/main" id="{7C90A498-C0BF-478F-B228-FB83F4B4343B}"/>
              </a:ext>
            </a:extLst>
          </p:cNvPr>
          <p:cNvGraphicFramePr>
            <a:graphicFrameLocks noGrp="1"/>
          </p:cNvGraphicFramePr>
          <p:nvPr>
            <p:ph idx="1"/>
            <p:extLst>
              <p:ext uri="{D42A27DB-BD31-4B8C-83A1-F6EECF244321}">
                <p14:modId xmlns:p14="http://schemas.microsoft.com/office/powerpoint/2010/main" val="2644973840"/>
              </p:ext>
            </p:extLst>
          </p:nvPr>
        </p:nvGraphicFramePr>
        <p:xfrm>
          <a:off x="838200" y="1390640"/>
          <a:ext cx="10515600" cy="4067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4189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9BDA4-3A38-4C11-AD94-C83D39E9C2CD}"/>
              </a:ext>
            </a:extLst>
          </p:cNvPr>
          <p:cNvSpPr>
            <a:spLocks noGrp="1"/>
          </p:cNvSpPr>
          <p:nvPr>
            <p:ph type="title"/>
          </p:nvPr>
        </p:nvSpPr>
        <p:spPr/>
        <p:txBody>
          <a:bodyPr>
            <a:normAutofit/>
          </a:bodyPr>
          <a:lstStyle/>
          <a:p>
            <a:r>
              <a:rPr lang="en-US" sz="4000" dirty="0">
                <a:latin typeface="Montserrat" pitchFamily="2" charset="0"/>
              </a:rPr>
              <a:t>Making Way for “College Town Magic”</a:t>
            </a:r>
          </a:p>
        </p:txBody>
      </p:sp>
      <p:sp>
        <p:nvSpPr>
          <p:cNvPr id="3" name="Content Placeholder 2">
            <a:extLst>
              <a:ext uri="{FF2B5EF4-FFF2-40B4-BE49-F238E27FC236}">
                <a16:creationId xmlns:a16="http://schemas.microsoft.com/office/drawing/2014/main" id="{EAC15810-9E27-4C89-9231-6CCC77A45901}"/>
              </a:ext>
            </a:extLst>
          </p:cNvPr>
          <p:cNvSpPr>
            <a:spLocks noGrp="1"/>
          </p:cNvSpPr>
          <p:nvPr>
            <p:ph idx="1"/>
          </p:nvPr>
        </p:nvSpPr>
        <p:spPr>
          <a:xfrm>
            <a:off x="6096000" y="1825625"/>
            <a:ext cx="4440865" cy="4067175"/>
          </a:xfrm>
        </p:spPr>
        <p:txBody>
          <a:bodyPr>
            <a:normAutofit/>
          </a:bodyPr>
          <a:lstStyle/>
          <a:p>
            <a:r>
              <a:rPr lang="en-US" sz="3000" dirty="0">
                <a:latin typeface="Source Sans Pro" panose="020B0503030403020204" pitchFamily="34" charset="0"/>
                <a:ea typeface="Source Sans Pro" panose="020B0503030403020204" pitchFamily="34" charset="0"/>
              </a:rPr>
              <a:t>General Stores vacates Turpin Building footprint</a:t>
            </a:r>
          </a:p>
          <a:p>
            <a:r>
              <a:rPr lang="en-US" sz="3000" dirty="0">
                <a:latin typeface="Source Sans Pro" panose="020B0503030403020204" pitchFamily="34" charset="0"/>
                <a:ea typeface="Source Sans Pro" panose="020B0503030403020204" pitchFamily="34" charset="0"/>
              </a:rPr>
              <a:t>Space created for student housing</a:t>
            </a:r>
          </a:p>
          <a:p>
            <a:r>
              <a:rPr lang="en-US" sz="3000" dirty="0">
                <a:latin typeface="Source Sans Pro" panose="020B0503030403020204" pitchFamily="34" charset="0"/>
                <a:ea typeface="Source Sans Pro" panose="020B0503030403020204" pitchFamily="34" charset="0"/>
              </a:rPr>
              <a:t>Moves university closer to residential campus</a:t>
            </a:r>
          </a:p>
        </p:txBody>
      </p:sp>
      <p:pic>
        <p:nvPicPr>
          <p:cNvPr id="4" name="Picture 3" descr="https://d26toa8f6ahusa.cloudfront.net/wp-content/uploads/2024/09/10162635/2024-09-05_UU-P3-HOUSING-Rendering-Package_Page_11-scaled.jpg">
            <a:extLst>
              <a:ext uri="{FF2B5EF4-FFF2-40B4-BE49-F238E27FC236}">
                <a16:creationId xmlns:a16="http://schemas.microsoft.com/office/drawing/2014/main" id="{88670C75-42EA-41D4-8DCC-457F78F1235F}"/>
              </a:ext>
            </a:extLst>
          </p:cNvPr>
          <p:cNvPicPr>
            <a:picLocks noChangeAspect="1"/>
          </p:cNvPicPr>
          <p:nvPr/>
        </p:nvPicPr>
        <p:blipFill rotWithShape="1">
          <a:blip r:embed="rId2"/>
          <a:srcRect l="3275" t="6344" r="2856" b="11955"/>
          <a:stretch/>
        </p:blipFill>
        <p:spPr>
          <a:xfrm>
            <a:off x="838200" y="1977656"/>
            <a:ext cx="4720856" cy="2902688"/>
          </a:xfrm>
          <a:prstGeom prst="rect">
            <a:avLst/>
          </a:prstGeom>
          <a:ln w="3175">
            <a:solidFill>
              <a:schemeClr val="accent6"/>
            </a:solidFill>
          </a:ln>
          <a:effectLst/>
        </p:spPr>
      </p:pic>
    </p:spTree>
    <p:extLst>
      <p:ext uri="{BB962C8B-B14F-4D97-AF65-F5344CB8AC3E}">
        <p14:creationId xmlns:p14="http://schemas.microsoft.com/office/powerpoint/2010/main" val="2865001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41326-4B7F-4902-ABC9-F81010213297}"/>
              </a:ext>
            </a:extLst>
          </p:cNvPr>
          <p:cNvSpPr>
            <a:spLocks noGrp="1"/>
          </p:cNvSpPr>
          <p:nvPr>
            <p:ph type="title"/>
          </p:nvPr>
        </p:nvSpPr>
        <p:spPr/>
        <p:txBody>
          <a:bodyPr/>
          <a:lstStyle/>
          <a:p>
            <a:r>
              <a:rPr lang="en-US" dirty="0">
                <a:latin typeface="Montserrat" pitchFamily="2" charset="0"/>
              </a:rPr>
              <a:t>Transition to Virtual Ordering</a:t>
            </a:r>
          </a:p>
        </p:txBody>
      </p:sp>
      <p:grpSp>
        <p:nvGrpSpPr>
          <p:cNvPr id="21" name="Group 20">
            <a:extLst>
              <a:ext uri="{FF2B5EF4-FFF2-40B4-BE49-F238E27FC236}">
                <a16:creationId xmlns:a16="http://schemas.microsoft.com/office/drawing/2014/main" id="{50E036B1-00E6-4F22-8CEF-8E54ACD6355F}"/>
              </a:ext>
            </a:extLst>
          </p:cNvPr>
          <p:cNvGrpSpPr/>
          <p:nvPr/>
        </p:nvGrpSpPr>
        <p:grpSpPr>
          <a:xfrm>
            <a:off x="3447163" y="1690688"/>
            <a:ext cx="5297673" cy="2075421"/>
            <a:chOff x="1039332" y="1717595"/>
            <a:chExt cx="5297673" cy="2075421"/>
          </a:xfrm>
        </p:grpSpPr>
        <p:graphicFrame>
          <p:nvGraphicFramePr>
            <p:cNvPr id="4" name="Diagram 3">
              <a:extLst>
                <a:ext uri="{FF2B5EF4-FFF2-40B4-BE49-F238E27FC236}">
                  <a16:creationId xmlns:a16="http://schemas.microsoft.com/office/drawing/2014/main" id="{098B70D0-A0D8-4145-8E1B-A4ECD94ACF13}"/>
                </a:ext>
              </a:extLst>
            </p:cNvPr>
            <p:cNvGraphicFramePr/>
            <p:nvPr>
              <p:extLst>
                <p:ext uri="{D42A27DB-BD31-4B8C-83A1-F6EECF244321}">
                  <p14:modId xmlns:p14="http://schemas.microsoft.com/office/powerpoint/2010/main" val="2635766960"/>
                </p:ext>
              </p:extLst>
            </p:nvPr>
          </p:nvGraphicFramePr>
          <p:xfrm>
            <a:off x="1039332" y="1717595"/>
            <a:ext cx="5297673" cy="1567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46174DC8-DF45-4D23-B2B8-B253316B8DFD}"/>
                </a:ext>
              </a:extLst>
            </p:cNvPr>
            <p:cNvSpPr txBox="1"/>
            <p:nvPr/>
          </p:nvSpPr>
          <p:spPr>
            <a:xfrm>
              <a:off x="2467639" y="3423684"/>
              <a:ext cx="2450804" cy="369332"/>
            </a:xfrm>
            <a:prstGeom prst="rect">
              <a:avLst/>
            </a:prstGeom>
            <a:noFill/>
          </p:spPr>
          <p:txBody>
            <a:bodyPr wrap="square">
              <a:spAutoFit/>
            </a:bodyPr>
            <a:lstStyle/>
            <a:p>
              <a:r>
                <a:rPr lang="en-US" sz="1800" dirty="0">
                  <a:latin typeface="Source Sans Pro" panose="020B0503030403020204" pitchFamily="34" charset="0"/>
                  <a:ea typeface="Source Sans Pro" panose="020B0503030403020204" pitchFamily="34" charset="0"/>
                </a:rPr>
                <a:t>Products and Services </a:t>
              </a:r>
              <a:endParaRPr lang="en-US" dirty="0"/>
            </a:p>
          </p:txBody>
        </p:sp>
      </p:grpSp>
      <p:grpSp>
        <p:nvGrpSpPr>
          <p:cNvPr id="18" name="Group 17">
            <a:extLst>
              <a:ext uri="{FF2B5EF4-FFF2-40B4-BE49-F238E27FC236}">
                <a16:creationId xmlns:a16="http://schemas.microsoft.com/office/drawing/2014/main" id="{89283B13-B296-4AD2-A389-E09046F41DCB}"/>
              </a:ext>
            </a:extLst>
          </p:cNvPr>
          <p:cNvGrpSpPr/>
          <p:nvPr/>
        </p:nvGrpSpPr>
        <p:grpSpPr>
          <a:xfrm>
            <a:off x="286634" y="3025502"/>
            <a:ext cx="3125972" cy="2107644"/>
            <a:chOff x="7816702" y="1685372"/>
            <a:chExt cx="3125972" cy="2107644"/>
          </a:xfrm>
        </p:grpSpPr>
        <p:pic>
          <p:nvPicPr>
            <p:cNvPr id="8" name="Graphic 7" descr="Checklist with solid fill">
              <a:extLst>
                <a:ext uri="{FF2B5EF4-FFF2-40B4-BE49-F238E27FC236}">
                  <a16:creationId xmlns:a16="http://schemas.microsoft.com/office/drawing/2014/main" id="{6DC4B9F3-7EA8-4112-B4AC-2E53ACE0E49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679711" y="1685372"/>
              <a:ext cx="1399954" cy="1399954"/>
            </a:xfrm>
            <a:prstGeom prst="rect">
              <a:avLst/>
            </a:prstGeom>
          </p:spPr>
        </p:pic>
        <p:sp>
          <p:nvSpPr>
            <p:cNvPr id="9" name="TextBox 8">
              <a:extLst>
                <a:ext uri="{FF2B5EF4-FFF2-40B4-BE49-F238E27FC236}">
                  <a16:creationId xmlns:a16="http://schemas.microsoft.com/office/drawing/2014/main" id="{B47905DA-53FA-4036-87AE-E68BD512B558}"/>
                </a:ext>
              </a:extLst>
            </p:cNvPr>
            <p:cNvSpPr txBox="1"/>
            <p:nvPr/>
          </p:nvSpPr>
          <p:spPr>
            <a:xfrm>
              <a:off x="7816702" y="3146685"/>
              <a:ext cx="3125972" cy="646331"/>
            </a:xfrm>
            <a:prstGeom prst="rect">
              <a:avLst/>
            </a:prstGeom>
            <a:noFill/>
          </p:spPr>
          <p:txBody>
            <a:bodyPr wrap="square">
              <a:spAutoFit/>
            </a:bodyPr>
            <a:lstStyle/>
            <a:p>
              <a:r>
                <a:rPr lang="en-US" sz="1800" dirty="0">
                  <a:latin typeface="Source Sans Pro" panose="020B0503030403020204" pitchFamily="34" charset="0"/>
                  <a:ea typeface="Source Sans Pro" panose="020B0503030403020204" pitchFamily="34" charset="0"/>
                </a:rPr>
                <a:t>Punchouts have “favorite list” of commonly purchased items</a:t>
              </a:r>
              <a:endParaRPr lang="en-US" dirty="0"/>
            </a:p>
          </p:txBody>
        </p:sp>
      </p:grpSp>
      <p:grpSp>
        <p:nvGrpSpPr>
          <p:cNvPr id="20" name="Group 19">
            <a:extLst>
              <a:ext uri="{FF2B5EF4-FFF2-40B4-BE49-F238E27FC236}">
                <a16:creationId xmlns:a16="http://schemas.microsoft.com/office/drawing/2014/main" id="{40526298-7F90-4D0E-A6DE-3D9623FF747A}"/>
              </a:ext>
            </a:extLst>
          </p:cNvPr>
          <p:cNvGrpSpPr/>
          <p:nvPr/>
        </p:nvGrpSpPr>
        <p:grpSpPr>
          <a:xfrm>
            <a:off x="8568514" y="3683206"/>
            <a:ext cx="3336852" cy="1607218"/>
            <a:chOff x="1581591" y="4208167"/>
            <a:chExt cx="3336852" cy="1607218"/>
          </a:xfrm>
        </p:grpSpPr>
        <p:pic>
          <p:nvPicPr>
            <p:cNvPr id="13" name="Graphic 12" descr="Shopping cart with solid fill">
              <a:extLst>
                <a:ext uri="{FF2B5EF4-FFF2-40B4-BE49-F238E27FC236}">
                  <a16:creationId xmlns:a16="http://schemas.microsoft.com/office/drawing/2014/main" id="{9D94F3F1-4F78-4595-BDB4-CFACD1A8702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456563" y="4208167"/>
              <a:ext cx="1231605" cy="1231605"/>
            </a:xfrm>
            <a:prstGeom prst="rect">
              <a:avLst/>
            </a:prstGeom>
          </p:spPr>
        </p:pic>
        <p:sp>
          <p:nvSpPr>
            <p:cNvPr id="14" name="TextBox 13">
              <a:extLst>
                <a:ext uri="{FF2B5EF4-FFF2-40B4-BE49-F238E27FC236}">
                  <a16:creationId xmlns:a16="http://schemas.microsoft.com/office/drawing/2014/main" id="{76B65F25-0E08-43F5-9DCD-8AAAD9B62C46}"/>
                </a:ext>
              </a:extLst>
            </p:cNvPr>
            <p:cNvSpPr txBox="1"/>
            <p:nvPr/>
          </p:nvSpPr>
          <p:spPr>
            <a:xfrm>
              <a:off x="1581591" y="5446053"/>
              <a:ext cx="3336852" cy="369332"/>
            </a:xfrm>
            <a:prstGeom prst="rect">
              <a:avLst/>
            </a:prstGeom>
            <a:noFill/>
          </p:spPr>
          <p:txBody>
            <a:bodyPr wrap="square">
              <a:spAutoFit/>
            </a:bodyPr>
            <a:lstStyle/>
            <a:p>
              <a:r>
                <a:rPr lang="en-US" sz="1800" dirty="0">
                  <a:latin typeface="Source Sans Pro" panose="020B0503030403020204" pitchFamily="34" charset="0"/>
                  <a:ea typeface="Source Sans Pro" panose="020B0503030403020204" pitchFamily="34" charset="0"/>
                </a:rPr>
                <a:t>Current brands remain available</a:t>
              </a:r>
              <a:endParaRPr lang="en-US" dirty="0"/>
            </a:p>
          </p:txBody>
        </p:sp>
      </p:grpSp>
      <p:grpSp>
        <p:nvGrpSpPr>
          <p:cNvPr id="19" name="Group 18">
            <a:extLst>
              <a:ext uri="{FF2B5EF4-FFF2-40B4-BE49-F238E27FC236}">
                <a16:creationId xmlns:a16="http://schemas.microsoft.com/office/drawing/2014/main" id="{F990F415-5B88-4C6F-9278-084A0FD5A27D}"/>
              </a:ext>
            </a:extLst>
          </p:cNvPr>
          <p:cNvGrpSpPr/>
          <p:nvPr/>
        </p:nvGrpSpPr>
        <p:grpSpPr>
          <a:xfrm>
            <a:off x="4427573" y="3975728"/>
            <a:ext cx="3336852" cy="1878166"/>
            <a:chOff x="5889993" y="4214218"/>
            <a:chExt cx="3336852" cy="1878166"/>
          </a:xfrm>
        </p:grpSpPr>
        <p:pic>
          <p:nvPicPr>
            <p:cNvPr id="16" name="Graphic 15" descr="Teacher with solid fill">
              <a:extLst>
                <a:ext uri="{FF2B5EF4-FFF2-40B4-BE49-F238E27FC236}">
                  <a16:creationId xmlns:a16="http://schemas.microsoft.com/office/drawing/2014/main" id="{D784F877-54EC-4A2F-8584-184881DEB410}"/>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894548" y="4214218"/>
              <a:ext cx="1327742" cy="1327742"/>
            </a:xfrm>
            <a:prstGeom prst="rect">
              <a:avLst/>
            </a:prstGeom>
          </p:spPr>
        </p:pic>
        <p:sp>
          <p:nvSpPr>
            <p:cNvPr id="17" name="TextBox 16">
              <a:extLst>
                <a:ext uri="{FF2B5EF4-FFF2-40B4-BE49-F238E27FC236}">
                  <a16:creationId xmlns:a16="http://schemas.microsoft.com/office/drawing/2014/main" id="{3DFBC4FA-3B66-4F01-896E-BE3EF69E5C19}"/>
                </a:ext>
              </a:extLst>
            </p:cNvPr>
            <p:cNvSpPr txBox="1"/>
            <p:nvPr/>
          </p:nvSpPr>
          <p:spPr>
            <a:xfrm>
              <a:off x="5889993" y="5446053"/>
              <a:ext cx="3336852" cy="646331"/>
            </a:xfrm>
            <a:prstGeom prst="rect">
              <a:avLst/>
            </a:prstGeom>
            <a:noFill/>
          </p:spPr>
          <p:txBody>
            <a:bodyPr wrap="square">
              <a:spAutoFit/>
            </a:bodyPr>
            <a:lstStyle/>
            <a:p>
              <a:pPr algn="ctr"/>
              <a:r>
                <a:rPr lang="en-US" sz="1800" dirty="0">
                  <a:latin typeface="Source Sans Pro" panose="020B0503030403020204" pitchFamily="34" charset="0"/>
                  <a:ea typeface="Source Sans Pro" panose="020B0503030403020204" pitchFamily="34" charset="0"/>
                </a:rPr>
                <a:t>Staff to guide you through   direct ordering process</a:t>
              </a:r>
              <a:endParaRPr lang="en-US" dirty="0"/>
            </a:p>
          </p:txBody>
        </p:sp>
      </p:grpSp>
    </p:spTree>
    <p:extLst>
      <p:ext uri="{BB962C8B-B14F-4D97-AF65-F5344CB8AC3E}">
        <p14:creationId xmlns:p14="http://schemas.microsoft.com/office/powerpoint/2010/main" val="2992400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41326-4B7F-4902-ABC9-F81010213297}"/>
              </a:ext>
            </a:extLst>
          </p:cNvPr>
          <p:cNvSpPr>
            <a:spLocks noGrp="1"/>
          </p:cNvSpPr>
          <p:nvPr>
            <p:ph type="title"/>
          </p:nvPr>
        </p:nvSpPr>
        <p:spPr/>
        <p:txBody>
          <a:bodyPr/>
          <a:lstStyle/>
          <a:p>
            <a:r>
              <a:rPr lang="en-US" dirty="0">
                <a:latin typeface="Montserrat" pitchFamily="2" charset="0"/>
              </a:rPr>
              <a:t>Transition to Virtual Ordering</a:t>
            </a:r>
          </a:p>
        </p:txBody>
      </p:sp>
      <p:sp>
        <p:nvSpPr>
          <p:cNvPr id="3" name="Content Placeholder 2">
            <a:extLst>
              <a:ext uri="{FF2B5EF4-FFF2-40B4-BE49-F238E27FC236}">
                <a16:creationId xmlns:a16="http://schemas.microsoft.com/office/drawing/2014/main" id="{0CD7D98E-E03A-419A-8BE6-8C5352517588}"/>
              </a:ext>
            </a:extLst>
          </p:cNvPr>
          <p:cNvSpPr>
            <a:spLocks noGrp="1"/>
          </p:cNvSpPr>
          <p:nvPr>
            <p:ph idx="1"/>
          </p:nvPr>
        </p:nvSpPr>
        <p:spPr>
          <a:xfrm>
            <a:off x="5476484" y="4963607"/>
            <a:ext cx="3791651" cy="1129559"/>
          </a:xfrm>
        </p:spPr>
        <p:txBody>
          <a:bodyPr>
            <a:normAutofit/>
          </a:bodyPr>
          <a:lstStyle/>
          <a:p>
            <a:pPr marL="0" indent="0">
              <a:buNone/>
            </a:pPr>
            <a:r>
              <a:rPr lang="en-US" sz="3200" dirty="0">
                <a:latin typeface="Source Sans Pro" panose="020B0503030403020204" pitchFamily="34" charset="0"/>
                <a:ea typeface="Source Sans Pro" panose="020B0503030403020204" pitchFamily="34" charset="0"/>
              </a:rPr>
              <a:t>Ongoing Updates      &amp; FAQ Page</a:t>
            </a:r>
          </a:p>
        </p:txBody>
      </p:sp>
      <p:grpSp>
        <p:nvGrpSpPr>
          <p:cNvPr id="12" name="Group 11">
            <a:extLst>
              <a:ext uri="{FF2B5EF4-FFF2-40B4-BE49-F238E27FC236}">
                <a16:creationId xmlns:a16="http://schemas.microsoft.com/office/drawing/2014/main" id="{B5E40A9E-075C-47FD-9489-B47D79109CF4}"/>
              </a:ext>
            </a:extLst>
          </p:cNvPr>
          <p:cNvGrpSpPr/>
          <p:nvPr/>
        </p:nvGrpSpPr>
        <p:grpSpPr>
          <a:xfrm>
            <a:off x="4239354" y="1707350"/>
            <a:ext cx="4135020" cy="1237130"/>
            <a:chOff x="1739154" y="1820561"/>
            <a:chExt cx="4135020" cy="1237130"/>
          </a:xfrm>
        </p:grpSpPr>
        <p:sp>
          <p:nvSpPr>
            <p:cNvPr id="4" name="TextBox 3">
              <a:extLst>
                <a:ext uri="{FF2B5EF4-FFF2-40B4-BE49-F238E27FC236}">
                  <a16:creationId xmlns:a16="http://schemas.microsoft.com/office/drawing/2014/main" id="{0B9CD814-E079-4CAD-A891-D7354DC16C23}"/>
                </a:ext>
              </a:extLst>
            </p:cNvPr>
            <p:cNvSpPr txBox="1"/>
            <p:nvPr/>
          </p:nvSpPr>
          <p:spPr>
            <a:xfrm>
              <a:off x="2779886" y="1846170"/>
              <a:ext cx="3094288" cy="1077218"/>
            </a:xfrm>
            <a:prstGeom prst="rect">
              <a:avLst/>
            </a:prstGeom>
            <a:noFill/>
          </p:spPr>
          <p:txBody>
            <a:bodyPr wrap="square" rtlCol="0">
              <a:spAutoFit/>
            </a:bodyPr>
            <a:lstStyle/>
            <a:p>
              <a:pPr algn="ctr"/>
              <a:r>
                <a:rPr lang="en-US" sz="3200" dirty="0">
                  <a:latin typeface="Source Sans Pro" panose="020B0503030403020204" pitchFamily="34" charset="0"/>
                  <a:ea typeface="Source Sans Pro" panose="020B0503030403020204" pitchFamily="34" charset="0"/>
                </a:rPr>
                <a:t>Tax-Free Ethyl Alcohol Form</a:t>
              </a:r>
              <a:endParaRPr lang="en-US" sz="3200" dirty="0"/>
            </a:p>
          </p:txBody>
        </p:sp>
        <p:pic>
          <p:nvPicPr>
            <p:cNvPr id="7" name="Graphic 6" descr="Document with solid fill">
              <a:extLst>
                <a:ext uri="{FF2B5EF4-FFF2-40B4-BE49-F238E27FC236}">
                  <a16:creationId xmlns:a16="http://schemas.microsoft.com/office/drawing/2014/main" id="{378E0580-7B4C-479C-ABD9-EB141912D99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39154" y="1820561"/>
              <a:ext cx="1237130" cy="1237130"/>
            </a:xfrm>
            <a:prstGeom prst="rect">
              <a:avLst/>
            </a:prstGeom>
          </p:spPr>
        </p:pic>
      </p:grpSp>
      <p:grpSp>
        <p:nvGrpSpPr>
          <p:cNvPr id="13" name="Group 12">
            <a:extLst>
              <a:ext uri="{FF2B5EF4-FFF2-40B4-BE49-F238E27FC236}">
                <a16:creationId xmlns:a16="http://schemas.microsoft.com/office/drawing/2014/main" id="{B87A012F-5841-4820-BC49-15D6D210F8BE}"/>
              </a:ext>
            </a:extLst>
          </p:cNvPr>
          <p:cNvGrpSpPr/>
          <p:nvPr/>
        </p:nvGrpSpPr>
        <p:grpSpPr>
          <a:xfrm>
            <a:off x="4181186" y="3129122"/>
            <a:ext cx="4729404" cy="1237129"/>
            <a:chOff x="6275295" y="1886307"/>
            <a:chExt cx="4729404" cy="1237129"/>
          </a:xfrm>
        </p:grpSpPr>
        <p:sp>
          <p:nvSpPr>
            <p:cNvPr id="5" name="TextBox 4">
              <a:extLst>
                <a:ext uri="{FF2B5EF4-FFF2-40B4-BE49-F238E27FC236}">
                  <a16:creationId xmlns:a16="http://schemas.microsoft.com/office/drawing/2014/main" id="{7964F10F-C8A5-4CFC-BA1C-A2C0383D54C8}"/>
                </a:ext>
              </a:extLst>
            </p:cNvPr>
            <p:cNvSpPr txBox="1"/>
            <p:nvPr/>
          </p:nvSpPr>
          <p:spPr>
            <a:xfrm>
              <a:off x="7570593" y="1962946"/>
              <a:ext cx="3434106" cy="1077218"/>
            </a:xfrm>
            <a:prstGeom prst="rect">
              <a:avLst/>
            </a:prstGeom>
            <a:noFill/>
          </p:spPr>
          <p:txBody>
            <a:bodyPr wrap="square" rtlCol="0">
              <a:spAutoFit/>
            </a:bodyPr>
            <a:lstStyle/>
            <a:p>
              <a:pPr algn="ctr"/>
              <a:r>
                <a:rPr lang="en-US" sz="3200" dirty="0">
                  <a:latin typeface="Source Sans Pro" panose="020B0503030403020204" pitchFamily="34" charset="0"/>
                  <a:ea typeface="Source Sans Pro" panose="020B0503030403020204" pitchFamily="34" charset="0"/>
                </a:rPr>
                <a:t>Compressed Gases Specialists</a:t>
              </a:r>
              <a:endParaRPr lang="en-US" sz="3200" dirty="0"/>
            </a:p>
          </p:txBody>
        </p:sp>
        <p:pic>
          <p:nvPicPr>
            <p:cNvPr id="9" name="Graphic 8" descr="Users with solid fill">
              <a:extLst>
                <a:ext uri="{FF2B5EF4-FFF2-40B4-BE49-F238E27FC236}">
                  <a16:creationId xmlns:a16="http://schemas.microsoft.com/office/drawing/2014/main" id="{0F5BB7A9-6503-41D6-97A8-360B3763CBD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275295" y="1886307"/>
              <a:ext cx="1237129" cy="1237129"/>
            </a:xfrm>
            <a:prstGeom prst="rect">
              <a:avLst/>
            </a:prstGeom>
          </p:spPr>
        </p:pic>
      </p:grpSp>
      <p:grpSp>
        <p:nvGrpSpPr>
          <p:cNvPr id="17" name="Group 16">
            <a:extLst>
              <a:ext uri="{FF2B5EF4-FFF2-40B4-BE49-F238E27FC236}">
                <a16:creationId xmlns:a16="http://schemas.microsoft.com/office/drawing/2014/main" id="{6EBD1718-6687-47CA-9105-694E339B82D1}"/>
              </a:ext>
            </a:extLst>
          </p:cNvPr>
          <p:cNvGrpSpPr/>
          <p:nvPr/>
        </p:nvGrpSpPr>
        <p:grpSpPr>
          <a:xfrm>
            <a:off x="4319888" y="4956601"/>
            <a:ext cx="1011455" cy="708019"/>
            <a:chOff x="1851990" y="3520383"/>
            <a:chExt cx="1011455" cy="708019"/>
          </a:xfrm>
          <a:solidFill>
            <a:schemeClr val="accent1"/>
          </a:solidFill>
        </p:grpSpPr>
        <p:sp>
          <p:nvSpPr>
            <p:cNvPr id="15" name="Freeform: Shape 14">
              <a:extLst>
                <a:ext uri="{FF2B5EF4-FFF2-40B4-BE49-F238E27FC236}">
                  <a16:creationId xmlns:a16="http://schemas.microsoft.com/office/drawing/2014/main" id="{04124D4B-99BC-43F6-8342-1243DD5CC1B3}"/>
                </a:ext>
              </a:extLst>
            </p:cNvPr>
            <p:cNvSpPr/>
            <p:nvPr/>
          </p:nvSpPr>
          <p:spPr>
            <a:xfrm>
              <a:off x="1851990" y="3520383"/>
              <a:ext cx="632159" cy="568943"/>
            </a:xfrm>
            <a:custGeom>
              <a:avLst/>
              <a:gdLst>
                <a:gd name="connsiteX0" fmla="*/ 429869 w 632159"/>
                <a:gd name="connsiteY0" fmla="*/ 88502 h 568943"/>
                <a:gd name="connsiteX1" fmla="*/ 632160 w 632159"/>
                <a:gd name="connsiteY1" fmla="*/ 88502 h 568943"/>
                <a:gd name="connsiteX2" fmla="*/ 632160 w 632159"/>
                <a:gd name="connsiteY2" fmla="*/ 50573 h 568943"/>
                <a:gd name="connsiteX3" fmla="*/ 581587 w 632159"/>
                <a:gd name="connsiteY3" fmla="*/ 0 h 568943"/>
                <a:gd name="connsiteX4" fmla="*/ 50573 w 632159"/>
                <a:gd name="connsiteY4" fmla="*/ 0 h 568943"/>
                <a:gd name="connsiteX5" fmla="*/ 0 w 632159"/>
                <a:gd name="connsiteY5" fmla="*/ 50573 h 568943"/>
                <a:gd name="connsiteX6" fmla="*/ 0 w 632159"/>
                <a:gd name="connsiteY6" fmla="*/ 391939 h 568943"/>
                <a:gd name="connsiteX7" fmla="*/ 50573 w 632159"/>
                <a:gd name="connsiteY7" fmla="*/ 442512 h 568943"/>
                <a:gd name="connsiteX8" fmla="*/ 126432 w 632159"/>
                <a:gd name="connsiteY8" fmla="*/ 442512 h 568943"/>
                <a:gd name="connsiteX9" fmla="*/ 126432 w 632159"/>
                <a:gd name="connsiteY9" fmla="*/ 568944 h 568943"/>
                <a:gd name="connsiteX10" fmla="*/ 252864 w 632159"/>
                <a:gd name="connsiteY10" fmla="*/ 442512 h 568943"/>
                <a:gd name="connsiteX11" fmla="*/ 328723 w 632159"/>
                <a:gd name="connsiteY11" fmla="*/ 442512 h 568943"/>
                <a:gd name="connsiteX12" fmla="*/ 328723 w 632159"/>
                <a:gd name="connsiteY12" fmla="*/ 189648 h 568943"/>
                <a:gd name="connsiteX13" fmla="*/ 429869 w 632159"/>
                <a:gd name="connsiteY13" fmla="*/ 88502 h 568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32159" h="568943">
                  <a:moveTo>
                    <a:pt x="429869" y="88502"/>
                  </a:moveTo>
                  <a:lnTo>
                    <a:pt x="632160" y="88502"/>
                  </a:lnTo>
                  <a:lnTo>
                    <a:pt x="632160" y="50573"/>
                  </a:lnTo>
                  <a:cubicBezTo>
                    <a:pt x="632160" y="22758"/>
                    <a:pt x="609402" y="0"/>
                    <a:pt x="581587" y="0"/>
                  </a:cubicBezTo>
                  <a:lnTo>
                    <a:pt x="50573" y="0"/>
                  </a:lnTo>
                  <a:cubicBezTo>
                    <a:pt x="22758" y="0"/>
                    <a:pt x="0" y="22758"/>
                    <a:pt x="0" y="50573"/>
                  </a:cubicBezTo>
                  <a:lnTo>
                    <a:pt x="0" y="391939"/>
                  </a:lnTo>
                  <a:cubicBezTo>
                    <a:pt x="0" y="419754"/>
                    <a:pt x="22758" y="442512"/>
                    <a:pt x="50573" y="442512"/>
                  </a:cubicBezTo>
                  <a:lnTo>
                    <a:pt x="126432" y="442512"/>
                  </a:lnTo>
                  <a:lnTo>
                    <a:pt x="126432" y="568944"/>
                  </a:lnTo>
                  <a:lnTo>
                    <a:pt x="252864" y="442512"/>
                  </a:lnTo>
                  <a:lnTo>
                    <a:pt x="328723" y="442512"/>
                  </a:lnTo>
                  <a:lnTo>
                    <a:pt x="328723" y="189648"/>
                  </a:lnTo>
                  <a:cubicBezTo>
                    <a:pt x="328723" y="134018"/>
                    <a:pt x="374239" y="88502"/>
                    <a:pt x="429869" y="88502"/>
                  </a:cubicBezTo>
                  <a:close/>
                </a:path>
              </a:pathLst>
            </a:custGeom>
            <a:grpFill/>
            <a:ln w="12601"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41FF9208-77B0-42F4-BC3F-BEF4D3790598}"/>
                </a:ext>
              </a:extLst>
            </p:cNvPr>
            <p:cNvSpPr/>
            <p:nvPr/>
          </p:nvSpPr>
          <p:spPr>
            <a:xfrm>
              <a:off x="2231286" y="3659459"/>
              <a:ext cx="632159" cy="568943"/>
            </a:xfrm>
            <a:custGeom>
              <a:avLst/>
              <a:gdLst>
                <a:gd name="connsiteX0" fmla="*/ 581587 w 632159"/>
                <a:gd name="connsiteY0" fmla="*/ 0 h 568943"/>
                <a:gd name="connsiteX1" fmla="*/ 50573 w 632159"/>
                <a:gd name="connsiteY1" fmla="*/ 0 h 568943"/>
                <a:gd name="connsiteX2" fmla="*/ 0 w 632159"/>
                <a:gd name="connsiteY2" fmla="*/ 50573 h 568943"/>
                <a:gd name="connsiteX3" fmla="*/ 0 w 632159"/>
                <a:gd name="connsiteY3" fmla="*/ 391939 h 568943"/>
                <a:gd name="connsiteX4" fmla="*/ 50573 w 632159"/>
                <a:gd name="connsiteY4" fmla="*/ 442512 h 568943"/>
                <a:gd name="connsiteX5" fmla="*/ 379296 w 632159"/>
                <a:gd name="connsiteY5" fmla="*/ 442512 h 568943"/>
                <a:gd name="connsiteX6" fmla="*/ 505728 w 632159"/>
                <a:gd name="connsiteY6" fmla="*/ 568944 h 568943"/>
                <a:gd name="connsiteX7" fmla="*/ 505728 w 632159"/>
                <a:gd name="connsiteY7" fmla="*/ 442512 h 568943"/>
                <a:gd name="connsiteX8" fmla="*/ 581587 w 632159"/>
                <a:gd name="connsiteY8" fmla="*/ 442512 h 568943"/>
                <a:gd name="connsiteX9" fmla="*/ 632160 w 632159"/>
                <a:gd name="connsiteY9" fmla="*/ 391939 h 568943"/>
                <a:gd name="connsiteX10" fmla="*/ 632160 w 632159"/>
                <a:gd name="connsiteY10" fmla="*/ 50573 h 568943"/>
                <a:gd name="connsiteX11" fmla="*/ 581587 w 632159"/>
                <a:gd name="connsiteY11" fmla="*/ 0 h 568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2159" h="568943">
                  <a:moveTo>
                    <a:pt x="581587" y="0"/>
                  </a:moveTo>
                  <a:lnTo>
                    <a:pt x="50573" y="0"/>
                  </a:lnTo>
                  <a:cubicBezTo>
                    <a:pt x="22758" y="0"/>
                    <a:pt x="0" y="22758"/>
                    <a:pt x="0" y="50573"/>
                  </a:cubicBezTo>
                  <a:lnTo>
                    <a:pt x="0" y="391939"/>
                  </a:lnTo>
                  <a:cubicBezTo>
                    <a:pt x="0" y="419754"/>
                    <a:pt x="22758" y="442512"/>
                    <a:pt x="50573" y="442512"/>
                  </a:cubicBezTo>
                  <a:lnTo>
                    <a:pt x="379296" y="442512"/>
                  </a:lnTo>
                  <a:lnTo>
                    <a:pt x="505728" y="568944"/>
                  </a:lnTo>
                  <a:lnTo>
                    <a:pt x="505728" y="442512"/>
                  </a:lnTo>
                  <a:lnTo>
                    <a:pt x="581587" y="442512"/>
                  </a:lnTo>
                  <a:cubicBezTo>
                    <a:pt x="609402" y="442512"/>
                    <a:pt x="632160" y="419754"/>
                    <a:pt x="632160" y="391939"/>
                  </a:cubicBezTo>
                  <a:lnTo>
                    <a:pt x="632160" y="50573"/>
                  </a:lnTo>
                  <a:cubicBezTo>
                    <a:pt x="632160" y="22758"/>
                    <a:pt x="609402" y="0"/>
                    <a:pt x="581587" y="0"/>
                  </a:cubicBezTo>
                  <a:close/>
                </a:path>
              </a:pathLst>
            </a:custGeom>
            <a:grpFill/>
            <a:ln w="12601" cap="flat">
              <a:noFill/>
              <a:prstDash val="solid"/>
              <a:miter/>
            </a:ln>
          </p:spPr>
          <p:txBody>
            <a:bodyPr rtlCol="0" anchor="ctr"/>
            <a:lstStyle/>
            <a:p>
              <a:endParaRPr lang="en-US" dirty="0"/>
            </a:p>
          </p:txBody>
        </p:sp>
      </p:grpSp>
      <p:pic>
        <p:nvPicPr>
          <p:cNvPr id="19" name="Graphic 18" descr="No sign with solid fill">
            <a:extLst>
              <a:ext uri="{FF2B5EF4-FFF2-40B4-BE49-F238E27FC236}">
                <a16:creationId xmlns:a16="http://schemas.microsoft.com/office/drawing/2014/main" id="{3743E2E7-2923-43F4-B92B-68C07458F6F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554821" y="1690799"/>
            <a:ext cx="1160826" cy="1160826"/>
          </a:xfrm>
          <a:prstGeom prst="rect">
            <a:avLst/>
          </a:prstGeom>
        </p:spPr>
      </p:pic>
      <p:pic>
        <p:nvPicPr>
          <p:cNvPr id="21" name="Graphic 20" descr="Checkmark with solid fill">
            <a:extLst>
              <a:ext uri="{FF2B5EF4-FFF2-40B4-BE49-F238E27FC236}">
                <a16:creationId xmlns:a16="http://schemas.microsoft.com/office/drawing/2014/main" id="{EF2F2705-FF2B-4D16-8E62-6A5348AA1F0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648222" y="3129122"/>
            <a:ext cx="1062422" cy="1062422"/>
          </a:xfrm>
          <a:prstGeom prst="rect">
            <a:avLst/>
          </a:prstGeom>
        </p:spPr>
      </p:pic>
      <p:pic>
        <p:nvPicPr>
          <p:cNvPr id="22" name="Graphic 21" descr="Checkmark with solid fill">
            <a:extLst>
              <a:ext uri="{FF2B5EF4-FFF2-40B4-BE49-F238E27FC236}">
                <a16:creationId xmlns:a16="http://schemas.microsoft.com/office/drawing/2014/main" id="{E28C3FEA-981E-4225-AF21-8B77B159A8D3}"/>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651362" y="4681016"/>
            <a:ext cx="1062422" cy="1062422"/>
          </a:xfrm>
          <a:prstGeom prst="rect">
            <a:avLst/>
          </a:prstGeom>
        </p:spPr>
      </p:pic>
    </p:spTree>
    <p:extLst>
      <p:ext uri="{BB962C8B-B14F-4D97-AF65-F5344CB8AC3E}">
        <p14:creationId xmlns:p14="http://schemas.microsoft.com/office/powerpoint/2010/main" val="3234107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par>
                                <p:cTn id="19" presetID="10" presetClass="entr" presetSubtype="0" fill="hold"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577AB-BA2B-45BA-8A7F-F0CFB05076CA}"/>
              </a:ext>
            </a:extLst>
          </p:cNvPr>
          <p:cNvSpPr>
            <a:spLocks noGrp="1"/>
          </p:cNvSpPr>
          <p:nvPr>
            <p:ph type="title"/>
          </p:nvPr>
        </p:nvSpPr>
        <p:spPr/>
        <p:txBody>
          <a:bodyPr/>
          <a:lstStyle/>
          <a:p>
            <a:r>
              <a:rPr lang="en-US" dirty="0">
                <a:latin typeface="Montserrat" pitchFamily="2" charset="0"/>
              </a:rPr>
              <a:t>Timeline  </a:t>
            </a:r>
          </a:p>
        </p:txBody>
      </p:sp>
      <p:graphicFrame>
        <p:nvGraphicFramePr>
          <p:cNvPr id="6" name="Content Placeholder 5">
            <a:extLst>
              <a:ext uri="{FF2B5EF4-FFF2-40B4-BE49-F238E27FC236}">
                <a16:creationId xmlns:a16="http://schemas.microsoft.com/office/drawing/2014/main" id="{BACC613F-7226-4BC2-8183-5C48D9797A1C}"/>
              </a:ext>
            </a:extLst>
          </p:cNvPr>
          <p:cNvGraphicFramePr>
            <a:graphicFrameLocks noGrp="1"/>
          </p:cNvGraphicFramePr>
          <p:nvPr>
            <p:ph idx="1"/>
            <p:extLst>
              <p:ext uri="{D42A27DB-BD31-4B8C-83A1-F6EECF244321}">
                <p14:modId xmlns:p14="http://schemas.microsoft.com/office/powerpoint/2010/main" val="2779904777"/>
              </p:ext>
            </p:extLst>
          </p:nvPr>
        </p:nvGraphicFramePr>
        <p:xfrm>
          <a:off x="838200" y="1825625"/>
          <a:ext cx="10515600" cy="4067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74812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FD0A3-9808-49EC-BB3B-11C2D9D71D8A}"/>
              </a:ext>
            </a:extLst>
          </p:cNvPr>
          <p:cNvSpPr>
            <a:spLocks noGrp="1"/>
          </p:cNvSpPr>
          <p:nvPr>
            <p:ph type="title"/>
          </p:nvPr>
        </p:nvSpPr>
        <p:spPr/>
        <p:txBody>
          <a:bodyPr/>
          <a:lstStyle/>
          <a:p>
            <a:r>
              <a:rPr lang="en-US" dirty="0">
                <a:latin typeface="Montserrat" pitchFamily="2" charset="0"/>
              </a:rPr>
              <a:t>Questions?</a:t>
            </a:r>
          </a:p>
        </p:txBody>
      </p:sp>
      <p:sp>
        <p:nvSpPr>
          <p:cNvPr id="3" name="Content Placeholder 2">
            <a:extLst>
              <a:ext uri="{FF2B5EF4-FFF2-40B4-BE49-F238E27FC236}">
                <a16:creationId xmlns:a16="http://schemas.microsoft.com/office/drawing/2014/main" id="{D9A878B8-8414-412A-A1CD-76576E51D8CA}"/>
              </a:ext>
            </a:extLst>
          </p:cNvPr>
          <p:cNvSpPr>
            <a:spLocks noGrp="1"/>
          </p:cNvSpPr>
          <p:nvPr>
            <p:ph idx="1"/>
          </p:nvPr>
        </p:nvSpPr>
        <p:spPr/>
        <p:txBody>
          <a:bodyPr/>
          <a:lstStyle/>
          <a:p>
            <a:r>
              <a:rPr lang="en-US" dirty="0">
                <a:latin typeface="Source Sans Pro" panose="020B0503030403020204" pitchFamily="34" charset="0"/>
                <a:ea typeface="Source Sans Pro" panose="020B0503030403020204" pitchFamily="34" charset="0"/>
              </a:rPr>
              <a:t>Terri O’Toole, Sr. Director of Procurement and Supply Chain</a:t>
            </a:r>
          </a:p>
          <a:p>
            <a:endParaRPr lang="en-US" dirty="0">
              <a:latin typeface="Source Sans Pro" panose="020B0503030403020204" pitchFamily="34" charset="0"/>
              <a:ea typeface="Source Sans Pro" panose="020B0503030403020204" pitchFamily="34" charset="0"/>
            </a:endParaRPr>
          </a:p>
          <a:p>
            <a:r>
              <a:rPr lang="en-US" dirty="0">
                <a:latin typeface="Source Sans Pro" panose="020B0503030403020204" pitchFamily="34" charset="0"/>
                <a:ea typeface="Source Sans Pro" panose="020B0503030403020204" pitchFamily="34" charset="0"/>
                <a:hlinkClick r:id="rId2"/>
              </a:rPr>
              <a:t>totoole@purchasing.utah.edu</a:t>
            </a:r>
            <a:r>
              <a:rPr lang="en-US" dirty="0">
                <a:latin typeface="Source Sans Pro" panose="020B0503030403020204" pitchFamily="34" charset="0"/>
                <a:ea typeface="Source Sans Pro" panose="020B0503030403020204" pitchFamily="34" charset="0"/>
              </a:rPr>
              <a:t> </a:t>
            </a:r>
          </a:p>
        </p:txBody>
      </p:sp>
    </p:spTree>
    <p:extLst>
      <p:ext uri="{BB962C8B-B14F-4D97-AF65-F5344CB8AC3E}">
        <p14:creationId xmlns:p14="http://schemas.microsoft.com/office/powerpoint/2010/main" val="1765544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Red and Gray">
      <a:dk1>
        <a:srgbClr val="708E99"/>
      </a:dk1>
      <a:lt1>
        <a:srgbClr val="FFFFFF"/>
      </a:lt1>
      <a:dk2>
        <a:srgbClr val="708E99"/>
      </a:dk2>
      <a:lt2>
        <a:srgbClr val="E2E6E6"/>
      </a:lt2>
      <a:accent1>
        <a:srgbClr val="BE0000"/>
      </a:accent1>
      <a:accent2>
        <a:srgbClr val="A9A9A9"/>
      </a:accent2>
      <a:accent3>
        <a:srgbClr val="919191"/>
      </a:accent3>
      <a:accent4>
        <a:srgbClr val="797979"/>
      </a:accent4>
      <a:accent5>
        <a:srgbClr val="5F5F5F"/>
      </a:accent5>
      <a:accent6>
        <a:srgbClr val="424242"/>
      </a:accent6>
      <a:hlink>
        <a:srgbClr val="BE0000"/>
      </a:hlink>
      <a:folHlink>
        <a:srgbClr val="BFBFB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Red and Gray">
      <a:dk1>
        <a:srgbClr val="708E99"/>
      </a:dk1>
      <a:lt1>
        <a:srgbClr val="FFFFFF"/>
      </a:lt1>
      <a:dk2>
        <a:srgbClr val="708E99"/>
      </a:dk2>
      <a:lt2>
        <a:srgbClr val="E2E6E6"/>
      </a:lt2>
      <a:accent1>
        <a:srgbClr val="BE0000"/>
      </a:accent1>
      <a:accent2>
        <a:srgbClr val="A9A9A9"/>
      </a:accent2>
      <a:accent3>
        <a:srgbClr val="919191"/>
      </a:accent3>
      <a:accent4>
        <a:srgbClr val="797979"/>
      </a:accent4>
      <a:accent5>
        <a:srgbClr val="5F5F5F"/>
      </a:accent5>
      <a:accent6>
        <a:srgbClr val="424242"/>
      </a:accent6>
      <a:hlink>
        <a:srgbClr val="BE0000"/>
      </a:hlink>
      <a:folHlink>
        <a:srgbClr val="BFBFB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1861</TotalTime>
  <Words>558</Words>
  <Application>Microsoft Office PowerPoint</Application>
  <PresentationFormat>Widescreen</PresentationFormat>
  <Paragraphs>60</Paragraphs>
  <Slides>7</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Arial</vt:lpstr>
      <vt:lpstr>Calibri</vt:lpstr>
      <vt:lpstr>Factoria Ultra</vt:lpstr>
      <vt:lpstr>Montserrat</vt:lpstr>
      <vt:lpstr>Montserrat ExtraBold</vt:lpstr>
      <vt:lpstr>Source Sans Pro</vt:lpstr>
      <vt:lpstr>Office Theme</vt:lpstr>
      <vt:lpstr>1_Office Theme</vt:lpstr>
      <vt:lpstr>General Stores</vt:lpstr>
      <vt:lpstr>Why Virtual Ordering?</vt:lpstr>
      <vt:lpstr>Making Way for “College Town Magic”</vt:lpstr>
      <vt:lpstr>Transition to Virtual Ordering</vt:lpstr>
      <vt:lpstr>Transition to Virtual Ordering</vt:lpstr>
      <vt:lpstr>Timeline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Titensor</dc:creator>
  <cp:lastModifiedBy>Marc Stevens</cp:lastModifiedBy>
  <cp:revision>169</cp:revision>
  <dcterms:created xsi:type="dcterms:W3CDTF">2019-01-03T16:39:32Z</dcterms:created>
  <dcterms:modified xsi:type="dcterms:W3CDTF">2025-01-21T19:14:31Z</dcterms:modified>
</cp:coreProperties>
</file>