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737"/>
    <a:srgbClr val="CC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D6FE6-CEDC-426A-B03F-B7072CBB5F91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C82FE-315A-409F-9DA7-AA7E9BB4D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1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D465-8186-B831-C139-0C6A26E7D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22E46-F905-1B1D-8488-C0610EE7D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6AAF3-6E0E-F0C9-C100-B05885B6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ED0B3-38F9-0FC1-2659-6229D836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90B4D-7A63-9194-FC14-BA174A9E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8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EF4B-9F78-B636-F457-0BB88A71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84BE7-F9BC-6F72-5AC6-1D682D5B4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9C95-4645-6C06-9D12-22F9A2A8D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29500-602C-6F87-3BFB-D6695B12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B79E0-F12F-4706-E172-786ACD33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5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9D4CF-ECEF-BC67-287C-D78CF7690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165B0-0F99-C311-1B5B-05A57A023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23E84-A5F1-B973-000F-6D641399F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CD9C2-221F-248D-31A4-92C4F107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DC764-4E90-ACD3-3EB0-A1A1A341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7C566-02C4-EC80-4117-D474C053B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82779-B540-51BF-DFBF-F73F8C03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5EA14-5228-1D60-7834-C53C2396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510B8-E089-DAC6-BE47-FC0CEFC0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53CAA-3F69-A942-2738-D062D0A9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1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17F8-2791-0F2D-B488-6908EA6F6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0CB5D-2B0C-2286-5E71-3C8800861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FF137-2697-20AA-F623-3DCA69D1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0D881-023B-95E6-9B70-833AF241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57916-BE4C-82A4-E861-5D58684E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2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E1ED-5023-28A3-A983-DEBB9F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FED7F-A12F-7565-27DA-4F0C058F9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4C9D1-7564-631E-8483-F4C21040F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07D9E-734D-CD08-0A93-947323924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90944-EEF3-5938-66F2-4E518336C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CAA7A-2654-D873-8DD5-4CA3D6339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ABE6E-4892-DF1E-F7CE-F1325398C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AC265-4136-787C-FC5C-5987A7997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C33C1-677F-C22F-C840-3AB017235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857396-E5D7-097E-5D44-C13C2DF50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8FFD19-15FD-27A6-5A0D-2265380DA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B40657-C62A-8DAD-54C5-E5861E46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F03898-1D9E-BD4C-5B07-C4371281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F9DFC-8F5F-54CE-E4C8-812796CD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3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ED94-9FC0-6E97-B840-CA0C359F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E5354-1D02-CE48-8452-9CD8CA48F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231A90-D47A-17CA-670C-755D03B9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E6A53-492D-9001-4DEB-144F484A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A4C66F-A54A-7847-21DD-00FC771F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9EA43-ADA0-AE1E-C426-8FEF4388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D7BDD-AD0E-241C-0F1E-9DC206AA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5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6C2C0-8739-AF67-F4AA-7E135855A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8683C-A726-E639-D711-5ED7F25BD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44063-922F-8272-6CA5-8AF3A3881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F6D68-60F8-BA50-EEDD-C4D72E0A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48F9C-E8E6-EC5C-1973-27C96889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A062B-589B-535D-2B49-BF036708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E16D-94C5-14C3-F300-594DEDAD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B9EEE-41EA-42D1-FA9F-416481E0C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7AD68-C381-706A-7A2B-89654DE90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7853E-4299-6FD2-0361-31AC73D03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B8CDA-D606-25E5-7A49-B5663BE6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F8265-3691-F223-F20F-5A314CF0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8D333-C762-24FB-7EA9-6F04FB6F0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67F50-BD95-F921-0AF7-3ED1840CB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A8275-0C12-279A-A55E-202D9E89B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0E7C5-5D00-4B45-84A9-F64CF7B53CB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F1BFA-DF34-9365-B4CA-DBDD4FA42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00A74-282A-54C6-4E4F-C44DFDCCC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5D722-1DD2-4B4B-AF20-292CCA81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8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6611A3-00EB-9B7A-16AA-19E9E93A6AFB}"/>
              </a:ext>
            </a:extLst>
          </p:cNvPr>
          <p:cNvSpPr txBox="1"/>
          <p:nvPr/>
        </p:nvSpPr>
        <p:spPr>
          <a:xfrm>
            <a:off x="6466119" y="1870707"/>
            <a:ext cx="483157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Title/Affiliation: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Contact Information (email, social media, website, etc.): 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Research Profile: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[Please use this space to provide any information and/or graphics that summarizes your research interests, perspectives, resources, etc. You can edit the slide format to accommodate all necessary information for your research profile, but please keep to the 1-slide maximum.]</a:t>
            </a:r>
          </a:p>
          <a:p>
            <a:endParaRPr lang="en-US" sz="14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9386A15C-F117-6DBF-7F3C-3AC770D6EBC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40" y="185979"/>
            <a:ext cx="1967344" cy="8445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0ED4D-34B4-678C-72C9-AE5E0A142288}"/>
              </a:ext>
            </a:extLst>
          </p:cNvPr>
          <p:cNvSpPr txBox="1"/>
          <p:nvPr/>
        </p:nvSpPr>
        <p:spPr>
          <a:xfrm>
            <a:off x="2532690" y="484158"/>
            <a:ext cx="11743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RESEARCHER 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20C6BE-1410-97AC-36AB-33A5FAE3F15F}"/>
              </a:ext>
            </a:extLst>
          </p:cNvPr>
          <p:cNvSpPr txBox="1"/>
          <p:nvPr/>
        </p:nvSpPr>
        <p:spPr>
          <a:xfrm>
            <a:off x="1025212" y="1870707"/>
            <a:ext cx="4775200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i="1" dirty="0"/>
              <a:t>Please ensure your slide includes your preferred headshot/photo here.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8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3A3838"/>
      </a:accent2>
      <a:accent3>
        <a:srgbClr val="FF6D6D"/>
      </a:accent3>
      <a:accent4>
        <a:srgbClr val="3ABFC0"/>
      </a:accent4>
      <a:accent5>
        <a:srgbClr val="FFB81D"/>
      </a:accent5>
      <a:accent6>
        <a:srgbClr val="9DBC6F"/>
      </a:accent6>
      <a:hlink>
        <a:srgbClr val="CC0000"/>
      </a:hlink>
      <a:folHlink>
        <a:srgbClr val="FF6D6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82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Mleynek</dc:creator>
  <cp:lastModifiedBy>Tyler Matsamas</cp:lastModifiedBy>
  <cp:revision>136</cp:revision>
  <dcterms:created xsi:type="dcterms:W3CDTF">2022-07-29T22:35:48Z</dcterms:created>
  <dcterms:modified xsi:type="dcterms:W3CDTF">2023-12-05T20:36:32Z</dcterms:modified>
</cp:coreProperties>
</file>